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notesSlides/notesSlide1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3.xml" ContentType="application/vnd.openxmlformats-officedocument.presentationml.notesSlide+xml"/>
  <Override PartName="/ppt/tags/tag36.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4.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5.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26.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7.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28.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29.xml" ContentType="application/vnd.openxmlformats-officedocument.presentationml.notesSlide+xml"/>
  <Override PartName="/ppt/tags/tag84.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34.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01"/>
  </p:notesMasterIdLst>
  <p:handoutMasterIdLst>
    <p:handoutMasterId r:id="rId102"/>
  </p:handoutMasterIdLst>
  <p:sldIdLst>
    <p:sldId id="257" r:id="rId2"/>
    <p:sldId id="502" r:id="rId3"/>
    <p:sldId id="262" r:id="rId4"/>
    <p:sldId id="723" r:id="rId5"/>
    <p:sldId id="742" r:id="rId6"/>
    <p:sldId id="740" r:id="rId7"/>
    <p:sldId id="764" r:id="rId8"/>
    <p:sldId id="743" r:id="rId9"/>
    <p:sldId id="780" r:id="rId10"/>
    <p:sldId id="747" r:id="rId11"/>
    <p:sldId id="748" r:id="rId12"/>
    <p:sldId id="749" r:id="rId13"/>
    <p:sldId id="751" r:id="rId14"/>
    <p:sldId id="752" r:id="rId15"/>
    <p:sldId id="758" r:id="rId16"/>
    <p:sldId id="759" r:id="rId17"/>
    <p:sldId id="724" r:id="rId18"/>
    <p:sldId id="727" r:id="rId19"/>
    <p:sldId id="781" r:id="rId20"/>
    <p:sldId id="782" r:id="rId21"/>
    <p:sldId id="783" r:id="rId22"/>
    <p:sldId id="767" r:id="rId23"/>
    <p:sldId id="784" r:id="rId24"/>
    <p:sldId id="768" r:id="rId25"/>
    <p:sldId id="785" r:id="rId26"/>
    <p:sldId id="763" r:id="rId27"/>
    <p:sldId id="786" r:id="rId28"/>
    <p:sldId id="274" r:id="rId29"/>
    <p:sldId id="766" r:id="rId30"/>
    <p:sldId id="730" r:id="rId31"/>
    <p:sldId id="667" r:id="rId32"/>
    <p:sldId id="665" r:id="rId33"/>
    <p:sldId id="694" r:id="rId34"/>
    <p:sldId id="739" r:id="rId35"/>
    <p:sldId id="732" r:id="rId36"/>
    <p:sldId id="668" r:id="rId37"/>
    <p:sldId id="646" r:id="rId38"/>
    <p:sldId id="596" r:id="rId39"/>
    <p:sldId id="696" r:id="rId40"/>
    <p:sldId id="666" r:id="rId41"/>
    <p:sldId id="629" r:id="rId42"/>
    <p:sldId id="697" r:id="rId43"/>
    <p:sldId id="602" r:id="rId44"/>
    <p:sldId id="689" r:id="rId45"/>
    <p:sldId id="738" r:id="rId46"/>
    <p:sldId id="779" r:id="rId47"/>
    <p:sldId id="456" r:id="rId48"/>
    <p:sldId id="457" r:id="rId49"/>
    <p:sldId id="339" r:id="rId50"/>
    <p:sldId id="643" r:id="rId51"/>
    <p:sldId id="761" r:id="rId52"/>
    <p:sldId id="765" r:id="rId53"/>
    <p:sldId id="342" r:id="rId54"/>
    <p:sldId id="343" r:id="rId55"/>
    <p:sldId id="586" r:id="rId56"/>
    <p:sldId id="496" r:id="rId57"/>
    <p:sldId id="628" r:id="rId58"/>
    <p:sldId id="501" r:id="rId59"/>
    <p:sldId id="582" r:id="rId60"/>
    <p:sldId id="619" r:id="rId61"/>
    <p:sldId id="620" r:id="rId62"/>
    <p:sldId id="671" r:id="rId63"/>
    <p:sldId id="672" r:id="rId64"/>
    <p:sldId id="670" r:id="rId65"/>
    <p:sldId id="486" r:id="rId66"/>
    <p:sldId id="605" r:id="rId67"/>
    <p:sldId id="653" r:id="rId68"/>
    <p:sldId id="614" r:id="rId69"/>
    <p:sldId id="682" r:id="rId70"/>
    <p:sldId id="504" r:id="rId71"/>
    <p:sldId id="686" r:id="rId72"/>
    <p:sldId id="423" r:id="rId73"/>
    <p:sldId id="685" r:id="rId74"/>
    <p:sldId id="424" r:id="rId75"/>
    <p:sldId id="540" r:id="rId76"/>
    <p:sldId id="542" r:id="rId77"/>
    <p:sldId id="545" r:id="rId78"/>
    <p:sldId id="642" r:id="rId79"/>
    <p:sldId id="630" r:id="rId80"/>
    <p:sldId id="631" r:id="rId81"/>
    <p:sldId id="658" r:id="rId82"/>
    <p:sldId id="599" r:id="rId83"/>
    <p:sldId id="673" r:id="rId84"/>
    <p:sldId id="678" r:id="rId85"/>
    <p:sldId id="675" r:id="rId86"/>
    <p:sldId id="674" r:id="rId87"/>
    <p:sldId id="769" r:id="rId88"/>
    <p:sldId id="770" r:id="rId89"/>
    <p:sldId id="771" r:id="rId90"/>
    <p:sldId id="772" r:id="rId91"/>
    <p:sldId id="773" r:id="rId92"/>
    <p:sldId id="775" r:id="rId93"/>
    <p:sldId id="776" r:id="rId94"/>
    <p:sldId id="777" r:id="rId95"/>
    <p:sldId id="778" r:id="rId96"/>
    <p:sldId id="490" r:id="rId97"/>
    <p:sldId id="634" r:id="rId98"/>
    <p:sldId id="421" r:id="rId99"/>
    <p:sldId id="700" r:id="rId100"/>
  </p:sldIdLst>
  <p:sldSz cx="12192000" cy="6858000"/>
  <p:notesSz cx="7315200" cy="9601200"/>
  <p:embeddedFontLst>
    <p:embeddedFont>
      <p:font typeface="Book Antiqua" panose="02040602050305030304" pitchFamily="18" charset="0"/>
      <p:regular r:id="rId103"/>
      <p:bold r:id="rId104"/>
      <p:italic r:id="rId105"/>
      <p:boldItalic r:id="rId106"/>
    </p:embeddedFont>
    <p:embeddedFont>
      <p:font typeface="Calibri" panose="020F0502020204030204" pitchFamily="34" charset="0"/>
      <p:regular r:id="rId107"/>
      <p:bold r:id="rId108"/>
      <p:italic r:id="rId109"/>
      <p:boldItalic r:id="rId110"/>
    </p:embeddedFont>
    <p:embeddedFont>
      <p:font typeface="Cambria Math" panose="02040503050406030204" pitchFamily="18" charset="0"/>
      <p:regular r:id="rId111"/>
    </p:embeddedFont>
    <p:embeddedFont>
      <p:font typeface="Candara" panose="020E0502030303020204" pitchFamily="34" charset="0"/>
      <p:regular r:id="rId112"/>
      <p:bold r:id="rId113"/>
      <p:italic r:id="rId114"/>
      <p:boldItalic r:id="rId115"/>
    </p:embeddedFont>
    <p:embeddedFont>
      <p:font typeface="Century Gothic" panose="020B0502020202020204" pitchFamily="34" charset="0"/>
      <p:regular r:id="rId116"/>
      <p:bold r:id="rId117"/>
      <p:italic r:id="rId118"/>
      <p:boldItalic r:id="rId119"/>
    </p:embeddedFont>
    <p:embeddedFont>
      <p:font typeface="Helvetica" panose="020B0604020202020204" pitchFamily="34" charset="0"/>
      <p:regular r:id="rId120"/>
      <p:bold r:id="rId121"/>
      <p:italic r:id="rId122"/>
      <p:boldItalic r:id="rId123"/>
    </p:embeddedFont>
    <p:embeddedFont>
      <p:font typeface="MT Extra" panose="05050102010205020202" pitchFamily="18" charset="2"/>
      <p:regular r:id="rId12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44" autoAdjust="0"/>
    <p:restoredTop sz="91210" autoAdjust="0"/>
  </p:normalViewPr>
  <p:slideViewPr>
    <p:cSldViewPr snapToGrid="0">
      <p:cViewPr>
        <p:scale>
          <a:sx n="90" d="100"/>
          <a:sy n="90" d="100"/>
        </p:scale>
        <p:origin x="-240" y="58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858"/>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123" Type="http://schemas.openxmlformats.org/officeDocument/2006/relationships/font" Target="fonts/font21.fntdata"/><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1.fntdata"/><Relationship Id="rId118"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124" Type="http://schemas.openxmlformats.org/officeDocument/2006/relationships/font" Target="fonts/font2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2.fntdata"/><Relationship Id="rId119" Type="http://schemas.openxmlformats.org/officeDocument/2006/relationships/font" Target="fonts/font1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20" Type="http://schemas.openxmlformats.org/officeDocument/2006/relationships/font" Target="fonts/font18.fntdata"/><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4.fntdata"/><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12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25</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26</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27</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29</a:t>
            </a:fld>
            <a:endParaRPr lang="en-US"/>
          </a:p>
        </p:txBody>
      </p:sp>
    </p:spTree>
    <p:extLst>
      <p:ext uri="{BB962C8B-B14F-4D97-AF65-F5344CB8AC3E}">
        <p14:creationId xmlns:p14="http://schemas.microsoft.com/office/powerpoint/2010/main" val="28336682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33</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34</a:t>
            </a:fld>
            <a:endParaRPr lang="en-US"/>
          </a:p>
        </p:txBody>
      </p:sp>
    </p:spTree>
    <p:extLst>
      <p:ext uri="{BB962C8B-B14F-4D97-AF65-F5344CB8AC3E}">
        <p14:creationId xmlns:p14="http://schemas.microsoft.com/office/powerpoint/2010/main" val="3090775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39</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41</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42</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43</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44</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45</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47</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48</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49</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53</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54</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58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filters.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59</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62</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65</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67</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71</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72</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74</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Floc-filter/Sed.</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78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82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96</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98</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20/2/2022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56.xml"/><Relationship Id="rId1" Type="http://schemas.openxmlformats.org/officeDocument/2006/relationships/slideLayout" Target="../slideLayouts/slideLayout3.xml"/><Relationship Id="rId6" Type="http://schemas.openxmlformats.org/officeDocument/2006/relationships/slide" Target="slide47.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40.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3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8.png"/><Relationship Id="rId5" Type="http://schemas.openxmlformats.org/officeDocument/2006/relationships/tags" Target="../tags/tag7.xml"/><Relationship Id="rId10" Type="http://schemas.openxmlformats.org/officeDocument/2006/relationships/image" Target="../media/image37.png"/><Relationship Id="rId4" Type="http://schemas.openxmlformats.org/officeDocument/2006/relationships/tags" Target="../tags/tag6.xml"/><Relationship Id="rId9" Type="http://schemas.openxmlformats.org/officeDocument/2006/relationships/image" Target="../media/image36.png"/><Relationship Id="rId14"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40.png"/><Relationship Id="rId3" Type="http://schemas.openxmlformats.org/officeDocument/2006/relationships/tags" Target="../tags/tag11.xml"/><Relationship Id="rId7" Type="http://schemas.openxmlformats.org/officeDocument/2006/relationships/slideLayout" Target="../slideLayouts/slideLayout5.xml"/><Relationship Id="rId12" Type="http://schemas.openxmlformats.org/officeDocument/2006/relationships/image" Target="../media/image3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38.png"/><Relationship Id="rId5" Type="http://schemas.openxmlformats.org/officeDocument/2006/relationships/tags" Target="../tags/tag13.xml"/><Relationship Id="rId10" Type="http://schemas.openxmlformats.org/officeDocument/2006/relationships/image" Target="../media/image37.png"/><Relationship Id="rId4" Type="http://schemas.openxmlformats.org/officeDocument/2006/relationships/tags" Target="../tags/tag12.xml"/><Relationship Id="rId9" Type="http://schemas.openxmlformats.org/officeDocument/2006/relationships/image" Target="../media/image36.png"/><Relationship Id="rId1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0.xml"/><Relationship Id="rId13" Type="http://schemas.openxmlformats.org/officeDocument/2006/relationships/image" Target="../media/image40.png"/><Relationship Id="rId3" Type="http://schemas.openxmlformats.org/officeDocument/2006/relationships/tags" Target="../tags/tag18.xml"/><Relationship Id="rId7" Type="http://schemas.openxmlformats.org/officeDocument/2006/relationships/slideLayout" Target="../slideLayouts/slideLayout5.xml"/><Relationship Id="rId12" Type="http://schemas.openxmlformats.org/officeDocument/2006/relationships/image" Target="../media/image3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38.png"/><Relationship Id="rId5" Type="http://schemas.openxmlformats.org/officeDocument/2006/relationships/tags" Target="../tags/tag20.xml"/><Relationship Id="rId10" Type="http://schemas.openxmlformats.org/officeDocument/2006/relationships/image" Target="../media/image37.png"/><Relationship Id="rId4" Type="http://schemas.openxmlformats.org/officeDocument/2006/relationships/tags" Target="../tags/tag19.xml"/><Relationship Id="rId9" Type="http://schemas.openxmlformats.org/officeDocument/2006/relationships/image" Target="../media/image36.pn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1.xml"/><Relationship Id="rId13" Type="http://schemas.openxmlformats.org/officeDocument/2006/relationships/image" Target="../media/image40.png"/><Relationship Id="rId3" Type="http://schemas.openxmlformats.org/officeDocument/2006/relationships/tags" Target="../tags/tag25.xml"/><Relationship Id="rId7" Type="http://schemas.openxmlformats.org/officeDocument/2006/relationships/slideLayout" Target="../slideLayouts/slideLayout5.xml"/><Relationship Id="rId12" Type="http://schemas.openxmlformats.org/officeDocument/2006/relationships/image" Target="../media/image39.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38.png"/><Relationship Id="rId5" Type="http://schemas.openxmlformats.org/officeDocument/2006/relationships/tags" Target="../tags/tag27.xml"/><Relationship Id="rId10" Type="http://schemas.openxmlformats.org/officeDocument/2006/relationships/image" Target="../media/image37.png"/><Relationship Id="rId4" Type="http://schemas.openxmlformats.org/officeDocument/2006/relationships/tags" Target="../tags/tag26.xml"/><Relationship Id="rId9" Type="http://schemas.openxmlformats.org/officeDocument/2006/relationships/image" Target="../media/image36.png"/><Relationship Id="rId1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47.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3.xml"/><Relationship Id="rId13" Type="http://schemas.openxmlformats.org/officeDocument/2006/relationships/image" Target="../media/image40.png"/><Relationship Id="rId3" Type="http://schemas.openxmlformats.org/officeDocument/2006/relationships/tags" Target="../tags/tag32.xml"/><Relationship Id="rId7" Type="http://schemas.openxmlformats.org/officeDocument/2006/relationships/slideLayout" Target="../slideLayouts/slideLayout5.xml"/><Relationship Id="rId12" Type="http://schemas.openxmlformats.org/officeDocument/2006/relationships/image" Target="../media/image39.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38.png"/><Relationship Id="rId5" Type="http://schemas.openxmlformats.org/officeDocument/2006/relationships/tags" Target="../tags/tag34.xml"/><Relationship Id="rId10" Type="http://schemas.openxmlformats.org/officeDocument/2006/relationships/image" Target="../media/image37.png"/><Relationship Id="rId4" Type="http://schemas.openxmlformats.org/officeDocument/2006/relationships/tags" Target="../tags/tag33.xml"/><Relationship Id="rId9" Type="http://schemas.openxmlformats.org/officeDocument/2006/relationships/image" Target="../media/image36.png"/><Relationship Id="rId1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6.xml"/><Relationship Id="rId5" Type="http://schemas.openxmlformats.org/officeDocument/2006/relationships/image" Target="../media/image45.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hyperlink" Target="https://www.youtube.com/watch?v=vZ2f6mduEl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hyperlink" Target="http://youtu.be/bQgMdkO0qUA" TargetMode="Externa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2.png"/><Relationship Id="rId4"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0.png"/><Relationship Id="rId4" Type="http://schemas.openxmlformats.org/officeDocument/2006/relationships/image" Target="../media/image61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40.xml"/><Relationship Id="rId7" Type="http://schemas.openxmlformats.org/officeDocument/2006/relationships/image" Target="../media/image68.png"/><Relationship Id="rId12" Type="http://schemas.openxmlformats.org/officeDocument/2006/relationships/image" Target="../media/image7.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21.xml"/><Relationship Id="rId11" Type="http://schemas.openxmlformats.org/officeDocument/2006/relationships/image" Target="../media/image72.jpeg"/><Relationship Id="rId5" Type="http://schemas.openxmlformats.org/officeDocument/2006/relationships/slideLayout" Target="../slideLayouts/slideLayout2.xml"/><Relationship Id="rId10" Type="http://schemas.openxmlformats.org/officeDocument/2006/relationships/image" Target="../media/image71.png"/><Relationship Id="rId4" Type="http://schemas.openxmlformats.org/officeDocument/2006/relationships/tags" Target="../tags/tag41.xml"/><Relationship Id="rId9"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52.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75.jpeg"/><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80.png"/><Relationship Id="rId3" Type="http://schemas.openxmlformats.org/officeDocument/2006/relationships/tags" Target="../tags/tag43.xml"/><Relationship Id="rId7" Type="http://schemas.openxmlformats.org/officeDocument/2006/relationships/slideLayout" Target="../slideLayouts/slideLayout2.xml"/><Relationship Id="rId12" Type="http://schemas.openxmlformats.org/officeDocument/2006/relationships/image" Target="../media/image79.wmf"/><Relationship Id="rId17" Type="http://schemas.openxmlformats.org/officeDocument/2006/relationships/image" Target="../media/image84.png"/><Relationship Id="rId2" Type="http://schemas.openxmlformats.org/officeDocument/2006/relationships/tags" Target="../tags/tag42.xml"/><Relationship Id="rId16" Type="http://schemas.openxmlformats.org/officeDocument/2006/relationships/image" Target="../media/image83.png"/><Relationship Id="rId1" Type="http://schemas.openxmlformats.org/officeDocument/2006/relationships/vmlDrawing" Target="../drawings/vmlDrawing2.vml"/><Relationship Id="rId6" Type="http://schemas.openxmlformats.org/officeDocument/2006/relationships/tags" Target="../tags/tag46.xml"/><Relationship Id="rId11" Type="http://schemas.openxmlformats.org/officeDocument/2006/relationships/oleObject" Target="../embeddings/oleObject3.bin"/><Relationship Id="rId5" Type="http://schemas.openxmlformats.org/officeDocument/2006/relationships/tags" Target="../tags/tag45.xml"/><Relationship Id="rId15" Type="http://schemas.openxmlformats.org/officeDocument/2006/relationships/image" Target="../media/image82.png"/><Relationship Id="rId10" Type="http://schemas.openxmlformats.org/officeDocument/2006/relationships/image" Target="../media/image78.wmf"/><Relationship Id="rId4" Type="http://schemas.openxmlformats.org/officeDocument/2006/relationships/tags" Target="../tags/tag44.xml"/><Relationship Id="rId9" Type="http://schemas.openxmlformats.org/officeDocument/2006/relationships/oleObject" Target="../embeddings/oleObject2.bin"/><Relationship Id="rId14" Type="http://schemas.openxmlformats.org/officeDocument/2006/relationships/image" Target="../media/image81.png"/></Relationships>
</file>

<file path=ppt/slides/_rels/slide4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49.xml"/><Relationship Id="rId7" Type="http://schemas.openxmlformats.org/officeDocument/2006/relationships/notesSlide" Target="../notesSlides/notesSlide25.xml"/><Relationship Id="rId12" Type="http://schemas.openxmlformats.org/officeDocument/2006/relationships/image" Target="../media/image83.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2.xml"/><Relationship Id="rId11" Type="http://schemas.openxmlformats.org/officeDocument/2006/relationships/image" Target="../media/image82.png"/><Relationship Id="rId5" Type="http://schemas.openxmlformats.org/officeDocument/2006/relationships/tags" Target="../tags/tag51.xml"/><Relationship Id="rId10" Type="http://schemas.openxmlformats.org/officeDocument/2006/relationships/image" Target="../media/image81.png"/><Relationship Id="rId4" Type="http://schemas.openxmlformats.org/officeDocument/2006/relationships/tags" Target="../tags/tag50.xml"/><Relationship Id="rId9" Type="http://schemas.openxmlformats.org/officeDocument/2006/relationships/image" Target="../media/image80.png"/></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2.xml"/><Relationship Id="rId7" Type="http://schemas.openxmlformats.org/officeDocument/2006/relationships/image" Target="../media/image85.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hyperlink" Target="https://www.brentwoodindustries.com/water-wastewater-products/tube-settlers/" TargetMode="External"/><Relationship Id="rId5" Type="http://schemas.openxmlformats.org/officeDocument/2006/relationships/hyperlink" Target="http://www.abebooks.com/servlet/SearchResults?an=Christopher+R.+Schulz,Daniel+A.+Okun&amp;cm_sp=det-_-bdp-_-author" TargetMode="External"/><Relationship Id="rId4"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54.xml"/><Relationship Id="rId6" Type="http://schemas.openxmlformats.org/officeDocument/2006/relationships/image" Target="../media/image77.png"/><Relationship Id="rId5" Type="http://schemas.openxmlformats.org/officeDocument/2006/relationships/image" Target="../media/image88.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tags" Target="../tags/tag62.xml"/><Relationship Id="rId13" Type="http://schemas.openxmlformats.org/officeDocument/2006/relationships/image" Target="../media/image90.png"/><Relationship Id="rId18" Type="http://schemas.openxmlformats.org/officeDocument/2006/relationships/image" Target="../media/image95.png"/><Relationship Id="rId3" Type="http://schemas.openxmlformats.org/officeDocument/2006/relationships/tags" Target="../tags/tag57.xml"/><Relationship Id="rId7" Type="http://schemas.openxmlformats.org/officeDocument/2006/relationships/tags" Target="../tags/tag61.xml"/><Relationship Id="rId12" Type="http://schemas.openxmlformats.org/officeDocument/2006/relationships/image" Target="../media/image87.png"/><Relationship Id="rId17" Type="http://schemas.openxmlformats.org/officeDocument/2006/relationships/image" Target="../media/image94.png"/><Relationship Id="rId2" Type="http://schemas.openxmlformats.org/officeDocument/2006/relationships/tags" Target="../tags/tag56.xml"/><Relationship Id="rId16" Type="http://schemas.openxmlformats.org/officeDocument/2006/relationships/image" Target="../media/image93.png"/><Relationship Id="rId1" Type="http://schemas.openxmlformats.org/officeDocument/2006/relationships/tags" Target="../tags/tag55.xml"/><Relationship Id="rId6" Type="http://schemas.openxmlformats.org/officeDocument/2006/relationships/tags" Target="../tags/tag60.xml"/><Relationship Id="rId11" Type="http://schemas.openxmlformats.org/officeDocument/2006/relationships/image" Target="../media/image89.png"/><Relationship Id="rId5" Type="http://schemas.openxmlformats.org/officeDocument/2006/relationships/tags" Target="../tags/tag59.xml"/><Relationship Id="rId15" Type="http://schemas.openxmlformats.org/officeDocument/2006/relationships/image" Target="../media/image92.png"/><Relationship Id="rId10" Type="http://schemas.openxmlformats.org/officeDocument/2006/relationships/notesSlide" Target="../notesSlides/notesSlide27.xml"/><Relationship Id="rId19" Type="http://schemas.openxmlformats.org/officeDocument/2006/relationships/image" Target="../media/image77.png"/><Relationship Id="rId4" Type="http://schemas.openxmlformats.org/officeDocument/2006/relationships/tags" Target="../tags/tag58.xml"/><Relationship Id="rId9" Type="http://schemas.openxmlformats.org/officeDocument/2006/relationships/slideLayout" Target="../slideLayouts/slideLayout5.xml"/><Relationship Id="rId14" Type="http://schemas.openxmlformats.org/officeDocument/2006/relationships/image" Target="../media/image91.png"/></Relationships>
</file>

<file path=ppt/slides/_rels/slide54.xml.rels><?xml version="1.0" encoding="UTF-8" standalone="yes"?>
<Relationships xmlns="http://schemas.openxmlformats.org/package/2006/relationships"><Relationship Id="rId8" Type="http://schemas.openxmlformats.org/officeDocument/2006/relationships/tags" Target="../tags/tag70.xml"/><Relationship Id="rId13" Type="http://schemas.openxmlformats.org/officeDocument/2006/relationships/image" Target="../media/image98.png"/><Relationship Id="rId18" Type="http://schemas.openxmlformats.org/officeDocument/2006/relationships/image" Target="../media/image101.png"/><Relationship Id="rId3" Type="http://schemas.openxmlformats.org/officeDocument/2006/relationships/tags" Target="../tags/tag65.xml"/><Relationship Id="rId21" Type="http://schemas.openxmlformats.org/officeDocument/2006/relationships/image" Target="../media/image77.png"/><Relationship Id="rId7" Type="http://schemas.openxmlformats.org/officeDocument/2006/relationships/tags" Target="../tags/tag69.xml"/><Relationship Id="rId12" Type="http://schemas.openxmlformats.org/officeDocument/2006/relationships/image" Target="../media/image97.png"/><Relationship Id="rId17" Type="http://schemas.openxmlformats.org/officeDocument/2006/relationships/image" Target="../media/image100.png"/><Relationship Id="rId2" Type="http://schemas.openxmlformats.org/officeDocument/2006/relationships/tags" Target="../tags/tag64.xml"/><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tags" Target="../tags/tag63.xml"/><Relationship Id="rId6" Type="http://schemas.openxmlformats.org/officeDocument/2006/relationships/tags" Target="../tags/tag68.xml"/><Relationship Id="rId11" Type="http://schemas.openxmlformats.org/officeDocument/2006/relationships/image" Target="../media/image96.wmf"/><Relationship Id="rId5" Type="http://schemas.openxmlformats.org/officeDocument/2006/relationships/tags" Target="../tags/tag67.xml"/><Relationship Id="rId15" Type="http://schemas.openxmlformats.org/officeDocument/2006/relationships/image" Target="../media/image92.png"/><Relationship Id="rId10" Type="http://schemas.openxmlformats.org/officeDocument/2006/relationships/notesSlide" Target="../notesSlides/notesSlide28.xml"/><Relationship Id="rId19" Type="http://schemas.openxmlformats.org/officeDocument/2006/relationships/image" Target="../media/image102.png"/><Relationship Id="rId4" Type="http://schemas.openxmlformats.org/officeDocument/2006/relationships/tags" Target="../tags/tag66.xml"/><Relationship Id="rId9" Type="http://schemas.openxmlformats.org/officeDocument/2006/relationships/slideLayout" Target="../slideLayouts/slideLayout5.xml"/><Relationship Id="rId14" Type="http://schemas.openxmlformats.org/officeDocument/2006/relationships/image" Target="../media/image91.png"/></Relationships>
</file>

<file path=ppt/slides/_rels/slide5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8.png"/><Relationship Id="rId3" Type="http://schemas.openxmlformats.org/officeDocument/2006/relationships/tags" Target="../tags/tag73.xml"/><Relationship Id="rId7" Type="http://schemas.openxmlformats.org/officeDocument/2006/relationships/slideLayout" Target="../slideLayouts/slideLayout2.xml"/><Relationship Id="rId12" Type="http://schemas.openxmlformats.org/officeDocument/2006/relationships/image" Target="../media/image107.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106.png"/><Relationship Id="rId5" Type="http://schemas.openxmlformats.org/officeDocument/2006/relationships/tags" Target="../tags/tag75.xml"/><Relationship Id="rId10" Type="http://schemas.openxmlformats.org/officeDocument/2006/relationships/image" Target="../media/image105.png"/><Relationship Id="rId4" Type="http://schemas.openxmlformats.org/officeDocument/2006/relationships/tags" Target="../tags/tag74.xml"/><Relationship Id="rId9" Type="http://schemas.openxmlformats.org/officeDocument/2006/relationships/image" Target="../media/image104.png"/><Relationship Id="rId1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tags" Target="../tags/tag79.xml"/><Relationship Id="rId7" Type="http://schemas.openxmlformats.org/officeDocument/2006/relationships/image" Target="../media/image45.png"/><Relationship Id="rId12" Type="http://schemas.openxmlformats.org/officeDocument/2006/relationships/image" Target="../media/image7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2.xml"/><Relationship Id="rId11" Type="http://schemas.openxmlformats.org/officeDocument/2006/relationships/image" Target="../media/image110.png"/><Relationship Id="rId5" Type="http://schemas.openxmlformats.org/officeDocument/2006/relationships/tags" Target="../tags/tag81.xml"/><Relationship Id="rId10" Type="http://schemas.openxmlformats.org/officeDocument/2006/relationships/image" Target="../media/image94.png"/><Relationship Id="rId4" Type="http://schemas.openxmlformats.org/officeDocument/2006/relationships/tags" Target="../tags/tag80.xml"/><Relationship Id="rId9" Type="http://schemas.openxmlformats.org/officeDocument/2006/relationships/image" Target="../media/image9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13.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notesSlide" Target="../notesSlides/notesSlide2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84.xml"/><Relationship Id="rId6" Type="http://schemas.openxmlformats.org/officeDocument/2006/relationships/image" Target="../media/image112.png"/><Relationship Id="rId5" Type="http://schemas.openxmlformats.org/officeDocument/2006/relationships/image" Target="../media/image115.png"/><Relationship Id="rId4" Type="http://schemas.openxmlformats.org/officeDocument/2006/relationships/image" Target="../media/image114.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confluence.cornell.edu/download/attachments/77267239/UFT_ASCE.pdf?version=1&amp;modificationDate=1345649734000"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5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8" Type="http://schemas.openxmlformats.org/officeDocument/2006/relationships/tags" Target="../tags/tag92.xml"/><Relationship Id="rId13" Type="http://schemas.openxmlformats.org/officeDocument/2006/relationships/image" Target="../media/image120.png"/><Relationship Id="rId3" Type="http://schemas.openxmlformats.org/officeDocument/2006/relationships/tags" Target="../tags/tag87.xml"/><Relationship Id="rId34" Type="http://schemas.openxmlformats.org/officeDocument/2006/relationships/image" Target="../media/image127.png"/><Relationship Id="rId7" Type="http://schemas.openxmlformats.org/officeDocument/2006/relationships/tags" Target="../tags/tag91.xml"/><Relationship Id="rId12" Type="http://schemas.openxmlformats.org/officeDocument/2006/relationships/notesSlide" Target="../notesSlides/notesSlide33.xml"/><Relationship Id="rId33" Type="http://schemas.openxmlformats.org/officeDocument/2006/relationships/image" Target="../media/image126.png"/><Relationship Id="rId2" Type="http://schemas.openxmlformats.org/officeDocument/2006/relationships/tags" Target="../tags/tag86.xml"/><Relationship Id="rId20" Type="http://schemas.openxmlformats.org/officeDocument/2006/relationships/image" Target="../media/image2170.png"/><Relationship Id="rId29" Type="http://schemas.openxmlformats.org/officeDocument/2006/relationships/image" Target="../media/image122.png"/><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slideLayout" Target="../slideLayouts/slideLayout5.xml"/><Relationship Id="rId32" Type="http://schemas.openxmlformats.org/officeDocument/2006/relationships/image" Target="../media/image125.png"/><Relationship Id="rId37" Type="http://schemas.openxmlformats.org/officeDocument/2006/relationships/image" Target="../media/image130.png"/><Relationship Id="rId5" Type="http://schemas.openxmlformats.org/officeDocument/2006/relationships/tags" Target="../tags/tag89.xml"/><Relationship Id="rId28" Type="http://schemas.openxmlformats.org/officeDocument/2006/relationships/image" Target="../media/image121.png"/><Relationship Id="rId36" Type="http://schemas.openxmlformats.org/officeDocument/2006/relationships/image" Target="../media/image129.png"/><Relationship Id="rId10" Type="http://schemas.openxmlformats.org/officeDocument/2006/relationships/tags" Target="../tags/tag94.xml"/><Relationship Id="rId19" Type="http://schemas.openxmlformats.org/officeDocument/2006/relationships/image" Target="../media/image2160.png"/><Relationship Id="rId31" Type="http://schemas.openxmlformats.org/officeDocument/2006/relationships/image" Target="../media/image124.png"/><Relationship Id="rId4" Type="http://schemas.openxmlformats.org/officeDocument/2006/relationships/tags" Target="../tags/tag88.xml"/><Relationship Id="rId9" Type="http://schemas.openxmlformats.org/officeDocument/2006/relationships/tags" Target="../tags/tag93.xml"/><Relationship Id="rId27" Type="http://schemas.openxmlformats.org/officeDocument/2006/relationships/image" Target="../media/image2180.png"/><Relationship Id="rId30" Type="http://schemas.openxmlformats.org/officeDocument/2006/relationships/image" Target="../media/image123.png"/><Relationship Id="rId35" Type="http://schemas.openxmlformats.org/officeDocument/2006/relationships/image" Target="../media/image128.png"/></Relationships>
</file>

<file path=ppt/slides/_rels/slide6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97.xml"/><Relationship Id="rId7" Type="http://schemas.openxmlformats.org/officeDocument/2006/relationships/image" Target="../media/image128.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31.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4.png"/><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image" Target="../media/image133.png"/><Relationship Id="rId2" Type="http://schemas.openxmlformats.org/officeDocument/2006/relationships/tags" Target="../tags/tag99.xml"/><Relationship Id="rId16" Type="http://schemas.openxmlformats.org/officeDocument/2006/relationships/image" Target="../media/image127.png"/><Relationship Id="rId1" Type="http://schemas.openxmlformats.org/officeDocument/2006/relationships/tags" Target="../tags/tag98.xml"/><Relationship Id="rId6" Type="http://schemas.openxmlformats.org/officeDocument/2006/relationships/tags" Target="../tags/tag103.xml"/><Relationship Id="rId11" Type="http://schemas.openxmlformats.org/officeDocument/2006/relationships/image" Target="../media/image132.png"/><Relationship Id="rId5" Type="http://schemas.openxmlformats.org/officeDocument/2006/relationships/tags" Target="../tags/tag102.xml"/><Relationship Id="rId15" Type="http://schemas.openxmlformats.org/officeDocument/2006/relationships/image" Target="../media/image136.png"/><Relationship Id="rId10" Type="http://schemas.openxmlformats.org/officeDocument/2006/relationships/image" Target="../media/image125.png"/><Relationship Id="rId4" Type="http://schemas.openxmlformats.org/officeDocument/2006/relationships/tags" Target="../tags/tag101.xml"/><Relationship Id="rId9" Type="http://schemas.openxmlformats.org/officeDocument/2006/relationships/notesSlide" Target="../notesSlides/notesSlide35.xml"/><Relationship Id="rId14" Type="http://schemas.openxmlformats.org/officeDocument/2006/relationships/image" Target="../media/image1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39.png"/><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0.wmf"/></Relationships>
</file>

<file path=ppt/slides/_rels/slide7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75.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47.jpeg"/></Relationships>
</file>

<file path=ppt/slides/_rels/slide77.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8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jpeg"/><Relationship Id="rId1" Type="http://schemas.openxmlformats.org/officeDocument/2006/relationships/slideLayout" Target="../slideLayouts/slideLayout5.xml"/><Relationship Id="rId4" Type="http://schemas.openxmlformats.org/officeDocument/2006/relationships/image" Target="../media/image158.jpeg"/></Relationships>
</file>

<file path=ppt/slides/_rels/slide8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285233" y="892901"/>
            <a:ext cx="7772400" cy="1143000"/>
          </a:xfrm>
        </p:spPr>
        <p:txBody>
          <a:bodyPr/>
          <a:lstStyle/>
          <a:p>
            <a:r>
              <a:rPr lang="en-US" sz="6600" dirty="0"/>
              <a:t>Self-Cleaning Floc Filter Settler</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24"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n-US" dirty="0"/>
              <a:t>Four sizes/types </a:t>
            </a:r>
            <a:r>
              <a:rPr lang="en-US"/>
              <a:t>of Floc</a:t>
            </a:r>
            <a:endParaRPr lang="en-US"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2377440"/>
            <a:ext cx="4070345" cy="523220"/>
          </a:xfrm>
          <a:prstGeom prst="rect">
            <a:avLst/>
          </a:prstGeom>
          <a:noFill/>
        </p:spPr>
        <p:txBody>
          <a:bodyPr wrap="none" rtlCol="0">
            <a:spAutoFit/>
          </a:bodyPr>
          <a:lstStyle/>
          <a:p>
            <a:r>
              <a:rPr lang="en-US" dirty="0"/>
              <a:t>New flocs in the floc filter</a:t>
            </a:r>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3162748"/>
            <a:ext cx="3881191" cy="523220"/>
          </a:xfrm>
          <a:prstGeom prst="rect">
            <a:avLst/>
          </a:prstGeom>
          <a:noFill/>
        </p:spPr>
        <p:txBody>
          <a:bodyPr wrap="none" rtlCol="0">
            <a:spAutoFit/>
          </a:bodyPr>
          <a:lstStyle/>
          <a:p>
            <a:r>
              <a:rPr lang="en-US" dirty="0"/>
              <a:t>Full flocs in the floc filter</a:t>
            </a:r>
          </a:p>
        </p:txBody>
      </p:sp>
      <p:sp>
        <p:nvSpPr>
          <p:cNvPr id="7" name="TextBox 6">
            <a:extLst>
              <a:ext uri="{FF2B5EF4-FFF2-40B4-BE49-F238E27FC236}">
                <a16:creationId xmlns:a16="http://schemas.microsoft.com/office/drawing/2014/main" id="{1B64ADB0-5B9D-4CD2-AD29-210CB7C9C1A5}"/>
              </a:ext>
            </a:extLst>
          </p:cNvPr>
          <p:cNvSpPr txBox="1"/>
          <p:nvPr/>
        </p:nvSpPr>
        <p:spPr>
          <a:xfrm>
            <a:off x="1473797" y="3948056"/>
            <a:ext cx="10440679" cy="523220"/>
          </a:xfrm>
          <a:prstGeom prst="rect">
            <a:avLst/>
          </a:prstGeom>
          <a:noFill/>
        </p:spPr>
        <p:txBody>
          <a:bodyPr wrap="none" rtlCol="0">
            <a:spAutoFit/>
          </a:bodyPr>
          <a:lstStyle/>
          <a:p>
            <a:r>
              <a:rPr lang="en-US" dirty="0"/>
              <a:t>Primary particles and flocs too small to be captured by the plate settlers</a:t>
            </a:r>
          </a:p>
        </p:txBody>
      </p:sp>
      <p:sp>
        <p:nvSpPr>
          <p:cNvPr id="8" name="TextBox 7">
            <a:extLst>
              <a:ext uri="{FF2B5EF4-FFF2-40B4-BE49-F238E27FC236}">
                <a16:creationId xmlns:a16="http://schemas.microsoft.com/office/drawing/2014/main" id="{48A638C2-1A8E-4A60-9BE4-C9C935FD0580}"/>
              </a:ext>
            </a:extLst>
          </p:cNvPr>
          <p:cNvSpPr txBox="1"/>
          <p:nvPr/>
        </p:nvSpPr>
        <p:spPr>
          <a:xfrm>
            <a:off x="1473797" y="4733365"/>
            <a:ext cx="9910985" cy="954107"/>
          </a:xfrm>
          <a:prstGeom prst="rect">
            <a:avLst/>
          </a:prstGeom>
          <a:noFill/>
        </p:spPr>
        <p:txBody>
          <a:bodyPr wrap="square" rtlCol="0">
            <a:spAutoFit/>
          </a:bodyPr>
          <a:lstStyle/>
          <a:p>
            <a:r>
              <a:rPr lang="en-US" dirty="0"/>
              <a:t>Flocs that settle fast enough to be captured by the plate settlers but not fast enough to stay in the floc filter</a:t>
            </a:r>
          </a:p>
        </p:txBody>
      </p:sp>
      <p:sp>
        <p:nvSpPr>
          <p:cNvPr id="9" name="Oval 8">
            <a:extLst>
              <a:ext uri="{FF2B5EF4-FFF2-40B4-BE49-F238E27FC236}">
                <a16:creationId xmlns:a16="http://schemas.microsoft.com/office/drawing/2014/main" id="{FF35A26B-902D-43B6-BD68-574C868DDB6F}"/>
              </a:ext>
            </a:extLst>
          </p:cNvPr>
          <p:cNvSpPr/>
          <p:nvPr/>
        </p:nvSpPr>
        <p:spPr>
          <a:xfrm>
            <a:off x="471989" y="2377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0B0ACF-1593-4B90-8E8E-AE69D380DB8B}"/>
              </a:ext>
            </a:extLst>
          </p:cNvPr>
          <p:cNvSpPr/>
          <p:nvPr/>
        </p:nvSpPr>
        <p:spPr>
          <a:xfrm>
            <a:off x="700589" y="418472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3162748"/>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7E420E2-C2B3-45FB-93A9-6574E5CE92B4}"/>
              </a:ext>
            </a:extLst>
          </p:cNvPr>
          <p:cNvSpPr/>
          <p:nvPr/>
        </p:nvSpPr>
        <p:spPr>
          <a:xfrm>
            <a:off x="609149" y="4857815"/>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956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a:t>Floc-filter/Sed</a:t>
            </a:r>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476884395"/>
              </p:ext>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7" name="Picture 216" descr="\documentclass{article}&#10;\usepackage{amsmath}&#10;\pagestyle{empty}&#10;\begin{document}&#10;&#10;$$v_t &gt; \bar v_{z_{flocFilter}}$$&#10;&#10;&#10;\end{document}" title="IguanaTex Bitmap Display">
            <a:extLst>
              <a:ext uri="{FF2B5EF4-FFF2-40B4-BE49-F238E27FC236}">
                <a16:creationId xmlns:a16="http://schemas.microsoft.com/office/drawing/2014/main" id="{269B999B-3AB8-4267-9AE6-854E7F5BCB5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244103" y="3630963"/>
            <a:ext cx="1593904" cy="239238"/>
          </a:xfrm>
          <a:prstGeom prst="rect">
            <a:avLst/>
          </a:prstGeom>
          <a:noFill/>
        </p:spPr>
      </p:pic>
      <p:pic>
        <p:nvPicPr>
          <p:cNvPr id="218" name="Picture 217" descr="\documentclass{article}&#10;\usepackage{amsmath}&#10;\pagestyle{empty}&#10;\begin{document}&#10;&#10;$$v_t &gt; \bar v_{z_{flocFilter}}$$&#10;&#10;&#10;\end{document}" title="IguanaTex Bitmap Display">
            <a:extLst>
              <a:ext uri="{FF2B5EF4-FFF2-40B4-BE49-F238E27FC236}">
                <a16:creationId xmlns:a16="http://schemas.microsoft.com/office/drawing/2014/main" id="{9529D291-D88A-4695-9F9D-F2A2934962A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244103" y="4004796"/>
            <a:ext cx="1593904" cy="239238"/>
          </a:xfrm>
          <a:prstGeom prst="rect">
            <a:avLst/>
          </a:prstGeom>
          <a:noFill/>
        </p:spPr>
      </p:pic>
      <p:pic>
        <p:nvPicPr>
          <p:cNvPr id="219" name="Picture 218" descr="\documentclass{article}&#10;\usepackage{amsmath}&#10;\pagestyle{empty}&#10;\begin{document}&#10;&#10;$$\bar v_{z_{flocFilter}} &gt; v_t &gt; v_c$$&#10;&#10;&#10;\end{document}" title="IguanaTex Bitmap Display">
            <a:extLst>
              <a:ext uri="{FF2B5EF4-FFF2-40B4-BE49-F238E27FC236}">
                <a16:creationId xmlns:a16="http://schemas.microsoft.com/office/drawing/2014/main" id="{C55FA809-2E21-4D47-B374-DC0DE2DF135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953818" y="3259942"/>
            <a:ext cx="2174475"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666960"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5"/>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r>
                <a:rPr lang="en-US" dirty="0"/>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r>
                <a:rPr lang="en-US" dirty="0"/>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r>
                <a:rPr lang="en-US" dirty="0"/>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r>
                <a:rPr lang="en-US" dirty="0"/>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r>
                <a:rPr lang="en-US" dirty="0"/>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3"/>
                                        </p:tgtEl>
                                        <p:attrNameLst>
                                          <p:attrName>style.visibility</p:attrName>
                                        </p:attrNameLst>
                                      </p:cBhvr>
                                      <p:to>
                                        <p:strVal val="visible"/>
                                      </p:to>
                                    </p:set>
                                  </p:childTnLst>
                                </p:cTn>
                              </p:par>
                              <p:par>
                                <p:cTn id="45" presetID="10" presetClass="exit" presetSubtype="0" fill="hold" nodeType="withEffect">
                                  <p:stCondLst>
                                    <p:cond delay="0"/>
                                  </p:stCondLst>
                                  <p:childTnLst>
                                    <p:animEffect transition="out" filter="fade">
                                      <p:cBhvr>
                                        <p:cTn id="46" dur="500"/>
                                        <p:tgtEl>
                                          <p:spTgt spid="255"/>
                                        </p:tgtEl>
                                      </p:cBhvr>
                                    </p:animEffect>
                                    <p:set>
                                      <p:cBhvr>
                                        <p:cTn id="47" dur="1" fill="hold">
                                          <p:stCondLst>
                                            <p:cond delay="499"/>
                                          </p:stCondLst>
                                        </p:cTn>
                                        <p:tgtEl>
                                          <p:spTgt spid="255"/>
                                        </p:tgtEl>
                                        <p:attrNameLst>
                                          <p:attrName>style.visibility</p:attrName>
                                        </p:attrNameLst>
                                      </p:cBhvr>
                                      <p:to>
                                        <p:strVal val="hidden"/>
                                      </p:to>
                                    </p:set>
                                  </p:childTnLst>
                                </p:cTn>
                              </p:par>
                            </p:childTnLst>
                          </p:cTn>
                        </p:par>
                        <p:par>
                          <p:cTn id="48" fill="hold">
                            <p:stCondLst>
                              <p:cond delay="500"/>
                            </p:stCondLst>
                            <p:childTnLst>
                              <p:par>
                                <p:cTn id="49"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50" dur="2000" fill="hold"/>
                                        <p:tgtEl>
                                          <p:spTgt spid="173"/>
                                        </p:tgtEl>
                                        <p:attrNameLst>
                                          <p:attrName>ppt_x</p:attrName>
                                          <p:attrName>ppt_y</p:attrName>
                                        </p:attrNameLst>
                                      </p:cBhvr>
                                      <p:rCtr x="5169" y="-25856"/>
                                    </p:animMotion>
                                  </p:childTnLst>
                                </p:cTn>
                              </p:par>
                            </p:childTnLst>
                          </p:cTn>
                        </p:par>
                        <p:par>
                          <p:cTn id="51" fill="hold">
                            <p:stCondLst>
                              <p:cond delay="2500"/>
                            </p:stCondLst>
                            <p:childTnLst>
                              <p:par>
                                <p:cTn id="52" presetID="1" presetClass="entr" presetSubtype="0" fill="hold" grpId="0" nodeType="afterEffect">
                                  <p:stCondLst>
                                    <p:cond delay="0"/>
                                  </p:stCondLst>
                                  <p:childTnLst>
                                    <p:set>
                                      <p:cBhvr>
                                        <p:cTn id="53" dur="1" fill="hold">
                                          <p:stCondLst>
                                            <p:cond delay="0"/>
                                          </p:stCondLst>
                                        </p:cTn>
                                        <p:tgtEl>
                                          <p:spTgt spid="171"/>
                                        </p:tgtEl>
                                        <p:attrNameLst>
                                          <p:attrName>style.visibility</p:attrName>
                                        </p:attrNameLst>
                                      </p:cBhvr>
                                      <p:to>
                                        <p:strVal val="visible"/>
                                      </p:to>
                                    </p:set>
                                  </p:childTnLst>
                                </p:cTn>
                              </p:par>
                            </p:childTnLst>
                          </p:cTn>
                        </p:par>
                        <p:par>
                          <p:cTn id="54" fill="hold">
                            <p:stCondLst>
                              <p:cond delay="2500"/>
                            </p:stCondLst>
                            <p:childTnLst>
                              <p:par>
                                <p:cTn id="55"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56" dur="2000" fill="hold"/>
                                        <p:tgtEl>
                                          <p:spTgt spid="171"/>
                                        </p:tgtEl>
                                        <p:attrNameLst>
                                          <p:attrName>ppt_x</p:attrName>
                                          <p:attrName>ppt_y</p:attrName>
                                        </p:attrNameLst>
                                      </p:cBhvr>
                                      <p:rCtr x="4414" y="-23565"/>
                                    </p:animMotion>
                                  </p:childTnLst>
                                </p:cTn>
                              </p:par>
                            </p:childTnLst>
                          </p:cTn>
                        </p:par>
                        <p:par>
                          <p:cTn id="57" fill="hold">
                            <p:stCondLst>
                              <p:cond delay="4500"/>
                            </p:stCondLst>
                            <p:childTnLst>
                              <p:par>
                                <p:cTn id="58" presetID="1" presetClass="entr" presetSubtype="0" fill="hold" grpId="0" nodeType="afterEffect">
                                  <p:stCondLst>
                                    <p:cond delay="0"/>
                                  </p:stCondLst>
                                  <p:childTnLst>
                                    <p:set>
                                      <p:cBhvr>
                                        <p:cTn id="59" dur="1" fill="hold">
                                          <p:stCondLst>
                                            <p:cond delay="0"/>
                                          </p:stCondLst>
                                        </p:cTn>
                                        <p:tgtEl>
                                          <p:spTgt spid="174"/>
                                        </p:tgtEl>
                                        <p:attrNameLst>
                                          <p:attrName>style.visibility</p:attrName>
                                        </p:attrNameLst>
                                      </p:cBhvr>
                                      <p:to>
                                        <p:strVal val="visible"/>
                                      </p:to>
                                    </p:set>
                                  </p:childTnLst>
                                </p:cTn>
                              </p:par>
                            </p:childTnLst>
                          </p:cTn>
                        </p:par>
                        <p:par>
                          <p:cTn id="60" fill="hold">
                            <p:stCondLst>
                              <p:cond delay="4500"/>
                            </p:stCondLst>
                            <p:childTnLst>
                              <p:par>
                                <p:cTn id="61"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62" dur="2000" fill="hold"/>
                                        <p:tgtEl>
                                          <p:spTgt spid="174"/>
                                        </p:tgtEl>
                                        <p:attrNameLst>
                                          <p:attrName>ppt_x</p:attrName>
                                          <p:attrName>ppt_y</p:attrName>
                                        </p:attrNameLst>
                                      </p:cBhvr>
                                      <p:rCtr x="3724" y="-21181"/>
                                    </p:animMotion>
                                  </p:childTnLst>
                                </p:cTn>
                              </p:par>
                            </p:childTnLst>
                          </p:cTn>
                        </p:par>
                        <p:par>
                          <p:cTn id="63" fill="hold">
                            <p:stCondLst>
                              <p:cond delay="6500"/>
                            </p:stCondLst>
                            <p:childTnLst>
                              <p:par>
                                <p:cTn id="64" presetID="42" presetClass="path" presetSubtype="0" accel="50000" decel="50000" fill="hold" grpId="2" nodeType="afterEffect">
                                  <p:stCondLst>
                                    <p:cond delay="0"/>
                                  </p:stCondLst>
                                  <p:childTnLst>
                                    <p:animMotion origin="layout" path="M 0.11394 -0.64143 L 0.10118 -0.60717 " pathEditMode="relative" rAng="0" ptsTypes="AA">
                                      <p:cBhvr>
                                        <p:cTn id="65" dur="2000" fill="hold"/>
                                        <p:tgtEl>
                                          <p:spTgt spid="173"/>
                                        </p:tgtEl>
                                        <p:attrNameLst>
                                          <p:attrName>ppt_x</p:attrName>
                                          <p:attrName>ppt_y</p:attrName>
                                        </p:attrNameLst>
                                      </p:cBhvr>
                                      <p:rCtr x="-638" y="1713"/>
                                    </p:animMotion>
                                  </p:childTnLst>
                                </p:cTn>
                              </p:par>
                            </p:childTnLst>
                          </p:cTn>
                        </p:par>
                        <p:par>
                          <p:cTn id="66" fill="hold">
                            <p:stCondLst>
                              <p:cond delay="8500"/>
                            </p:stCondLst>
                            <p:childTnLst>
                              <p:par>
                                <p:cTn id="67" presetID="42" presetClass="path" presetSubtype="0" accel="50000" decel="50000" fill="hold" grpId="2" nodeType="afterEffect">
                                  <p:stCondLst>
                                    <p:cond delay="0"/>
                                  </p:stCondLst>
                                  <p:childTnLst>
                                    <p:animMotion origin="layout" path="M 0.09882 -0.59584 L 0.08723 -0.56135 " pathEditMode="relative" rAng="0" ptsTypes="AA">
                                      <p:cBhvr>
                                        <p:cTn id="68" dur="2000" fill="hold"/>
                                        <p:tgtEl>
                                          <p:spTgt spid="171"/>
                                        </p:tgtEl>
                                        <p:attrNameLst>
                                          <p:attrName>ppt_x</p:attrName>
                                          <p:attrName>ppt_y</p:attrName>
                                        </p:attrNameLst>
                                      </p:cBhvr>
                                      <p:rCtr x="-586" y="1713"/>
                                    </p:animMotion>
                                  </p:childTnLst>
                                </p:cTn>
                              </p:par>
                              <p:par>
                                <p:cTn id="69" presetID="42" presetClass="path" presetSubtype="0" accel="50000" decel="50000" fill="hold" grpId="3" nodeType="withEffect">
                                  <p:stCondLst>
                                    <p:cond delay="0"/>
                                  </p:stCondLst>
                                  <p:childTnLst>
                                    <p:animMotion origin="layout" path="M 0.10157 -0.60625 L 0.078 -0.56157 " pathEditMode="relative" rAng="0" ptsTypes="AA">
                                      <p:cBhvr>
                                        <p:cTn id="70" dur="2000" fill="hold"/>
                                        <p:tgtEl>
                                          <p:spTgt spid="173"/>
                                        </p:tgtEl>
                                        <p:attrNameLst>
                                          <p:attrName>ppt_x</p:attrName>
                                          <p:attrName>ppt_y</p:attrName>
                                        </p:attrNameLst>
                                      </p:cBhvr>
                                      <p:rCtr x="-1185" y="2222"/>
                                    </p:animMotion>
                                  </p:childTnLst>
                                </p:cTn>
                              </p:par>
                            </p:childTnLst>
                          </p:cTn>
                        </p:par>
                        <p:par>
                          <p:cTn id="71" fill="hold">
                            <p:stCondLst>
                              <p:cond delay="10500"/>
                            </p:stCondLst>
                            <p:childTnLst>
                              <p:par>
                                <p:cTn id="72" presetID="10" presetClass="exit" presetSubtype="0" fill="hold" grpId="4" nodeType="afterEffect">
                                  <p:stCondLst>
                                    <p:cond delay="0"/>
                                  </p:stCondLst>
                                  <p:childTnLst>
                                    <p:animEffect transition="out" filter="fade">
                                      <p:cBhvr>
                                        <p:cTn id="73" dur="500"/>
                                        <p:tgtEl>
                                          <p:spTgt spid="173"/>
                                        </p:tgtEl>
                                      </p:cBhvr>
                                    </p:animEffect>
                                    <p:set>
                                      <p:cBhvr>
                                        <p:cTn id="74" dur="1" fill="hold">
                                          <p:stCondLst>
                                            <p:cond delay="499"/>
                                          </p:stCondLst>
                                        </p:cTn>
                                        <p:tgtEl>
                                          <p:spTgt spid="173"/>
                                        </p:tgtEl>
                                        <p:attrNameLst>
                                          <p:attrName>style.visibility</p:attrName>
                                        </p:attrNameLst>
                                      </p:cBhvr>
                                      <p:to>
                                        <p:strVal val="hidden"/>
                                      </p:to>
                                    </p:set>
                                  </p:childTnLst>
                                </p:cTn>
                              </p:par>
                              <p:par>
                                <p:cTn id="75" presetID="10" presetClass="exit" presetSubtype="0" fill="hold" grpId="3" nodeType="withEffect">
                                  <p:stCondLst>
                                    <p:cond delay="0"/>
                                  </p:stCondLst>
                                  <p:childTnLst>
                                    <p:animEffect transition="out" filter="fade">
                                      <p:cBhvr>
                                        <p:cTn id="76" dur="500"/>
                                        <p:tgtEl>
                                          <p:spTgt spid="171"/>
                                        </p:tgtEl>
                                      </p:cBhvr>
                                    </p:animEffect>
                                    <p:set>
                                      <p:cBhvr>
                                        <p:cTn id="77" dur="1" fill="hold">
                                          <p:stCondLst>
                                            <p:cond delay="499"/>
                                          </p:stCondLst>
                                        </p:cTn>
                                        <p:tgtEl>
                                          <p:spTgt spid="171"/>
                                        </p:tgtEl>
                                        <p:attrNameLst>
                                          <p:attrName>style.visibility</p:attrName>
                                        </p:attrNameLst>
                                      </p:cBhvr>
                                      <p:to>
                                        <p:strVal val="hidden"/>
                                      </p:to>
                                    </p:set>
                                  </p:childTnLst>
                                </p:cTn>
                              </p:par>
                              <p:par>
                                <p:cTn id="78" presetID="10" presetClass="exit" presetSubtype="0" fill="hold" grpId="2" nodeType="withEffect">
                                  <p:stCondLst>
                                    <p:cond delay="0"/>
                                  </p:stCondLst>
                                  <p:childTnLst>
                                    <p:animEffect transition="out" filter="fade">
                                      <p:cBhvr>
                                        <p:cTn id="79" dur="500"/>
                                        <p:tgtEl>
                                          <p:spTgt spid="174"/>
                                        </p:tgtEl>
                                      </p:cBhvr>
                                    </p:animEffect>
                                    <p:set>
                                      <p:cBhvr>
                                        <p:cTn id="80" dur="1" fill="hold">
                                          <p:stCondLst>
                                            <p:cond delay="499"/>
                                          </p:stCondLst>
                                        </p:cTn>
                                        <p:tgtEl>
                                          <p:spTgt spid="174"/>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175"/>
                                        </p:tgtEl>
                                        <p:attrNameLst>
                                          <p:attrName>style.visibility</p:attrName>
                                        </p:attrNameLst>
                                      </p:cBhvr>
                                      <p:to>
                                        <p:strVal val="visible"/>
                                      </p:to>
                                    </p:set>
                                    <p:animEffect transition="in" filter="fade">
                                      <p:cBhvr>
                                        <p:cTn id="83" dur="500"/>
                                        <p:tgtEl>
                                          <p:spTgt spid="175"/>
                                        </p:tgtEl>
                                      </p:cBhvr>
                                    </p:animEffect>
                                  </p:childTnLst>
                                </p:cTn>
                              </p:par>
                              <p:par>
                                <p:cTn id="84"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85" dur="2000" fill="hold"/>
                                        <p:tgtEl>
                                          <p:spTgt spid="175"/>
                                        </p:tgtEl>
                                        <p:attrNameLst>
                                          <p:attrName>ppt_x</p:attrName>
                                          <p:attrName>ppt_y</p:attrName>
                                        </p:attrNameLst>
                                      </p:cBhvr>
                                      <p:rCtr x="-1523" y="13495"/>
                                    </p:animMotion>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28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76"/>
                                        </p:tgtEl>
                                        <p:attrNameLst>
                                          <p:attrName>style.visibility</p:attrName>
                                        </p:attrNameLst>
                                      </p:cBhvr>
                                      <p:to>
                                        <p:strVal val="visible"/>
                                      </p:to>
                                    </p:set>
                                  </p:childTnLst>
                                </p:cTn>
                              </p:par>
                              <p:par>
                                <p:cTn id="96"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7" dur="5000" fill="hold"/>
                                        <p:tgtEl>
                                          <p:spTgt spid="176"/>
                                        </p:tgtEl>
                                        <p:attrNameLst>
                                          <p:attrName>ppt_x</p:attrName>
                                          <p:attrName>ppt_y</p:attrName>
                                        </p:attrNameLst>
                                      </p:cBhvr>
                                      <p:rCtr x="4544" y="-31343"/>
                                    </p:animMotion>
                                  </p:childTnLst>
                                </p:cTn>
                              </p:par>
                            </p:childTnLst>
                          </p:cTn>
                        </p:par>
                        <p:par>
                          <p:cTn id="98" fill="hold">
                            <p:stCondLst>
                              <p:cond delay="5000"/>
                            </p:stCondLst>
                            <p:childTnLst>
                              <p:par>
                                <p:cTn id="99" presetID="1" presetClass="entr" presetSubtype="0" fill="hold" grpId="0" nodeType="afterEffect">
                                  <p:stCondLst>
                                    <p:cond delay="0"/>
                                  </p:stCondLst>
                                  <p:childTnLst>
                                    <p:set>
                                      <p:cBhvr>
                                        <p:cTn id="100" dur="1" fill="hold">
                                          <p:stCondLst>
                                            <p:cond delay="0"/>
                                          </p:stCondLst>
                                        </p:cTn>
                                        <p:tgtEl>
                                          <p:spTgt spid="182"/>
                                        </p:tgtEl>
                                        <p:attrNameLst>
                                          <p:attrName>style.visibility</p:attrName>
                                        </p:attrNameLst>
                                      </p:cBhvr>
                                      <p:to>
                                        <p:strVal val="visible"/>
                                      </p:to>
                                    </p:set>
                                  </p:childTnLst>
                                </p:cTn>
                              </p:par>
                              <p:par>
                                <p:cTn id="101"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102" dur="2000" fill="hold"/>
                                        <p:tgtEl>
                                          <p:spTgt spid="182"/>
                                        </p:tgtEl>
                                        <p:attrNameLst>
                                          <p:attrName>ppt_x</p:attrName>
                                          <p:attrName>ppt_y</p:attrName>
                                        </p:attrNameLst>
                                      </p:cBhvr>
                                      <p:rCtr x="3138" y="5301"/>
                                    </p:animMotion>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30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254"/>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16"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09634285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17" name="Picture 216" descr="\documentclass{article}&#10;\usepackage{amsmath}&#10;\pagestyle{empty}&#10;\begin{document}&#10;&#10;$$v_t &gt; \bar v_{z_{flocFilter}}$$&#10;&#10;&#10;\end{document}" title="IguanaTex Bitmap Display">
            <a:extLst>
              <a:ext uri="{FF2B5EF4-FFF2-40B4-BE49-F238E27FC236}">
                <a16:creationId xmlns:a16="http://schemas.microsoft.com/office/drawing/2014/main" id="{269B999B-3AB8-4267-9AE6-854E7F5BCB5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752848" y="1440656"/>
            <a:ext cx="1593904" cy="239238"/>
          </a:xfrm>
          <a:prstGeom prst="rect">
            <a:avLst/>
          </a:prstGeom>
          <a:noFill/>
        </p:spPr>
      </p:pic>
      <p:pic>
        <p:nvPicPr>
          <p:cNvPr id="218" name="Picture 217" descr="\documentclass{article}&#10;\usepackage{amsmath}&#10;\pagestyle{empty}&#10;\begin{document}&#10;&#10;$$v_t &gt; \bar v_{z_{flocFilter}}$$&#10;&#10;&#10;\end{document}" title="IguanaTex Bitmap Display">
            <a:extLst>
              <a:ext uri="{FF2B5EF4-FFF2-40B4-BE49-F238E27FC236}">
                <a16:creationId xmlns:a16="http://schemas.microsoft.com/office/drawing/2014/main" id="{9529D291-D88A-4695-9F9D-F2A2934962A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52848" y="1814489"/>
            <a:ext cx="1593904" cy="239238"/>
          </a:xfrm>
          <a:prstGeom prst="rect">
            <a:avLst/>
          </a:prstGeom>
          <a:noFill/>
        </p:spPr>
      </p:pic>
      <p:pic>
        <p:nvPicPr>
          <p:cNvPr id="219" name="Picture 218" descr="\documentclass{article}&#10;\usepackage{amsmath}&#10;\pagestyle{empty}&#10;\begin{document}&#10;&#10;$$\bar v_{z_{flocFilter}} &gt; v_t &gt; v_c$$&#10;&#10;&#10;\end{document}" title="IguanaTex Bitmap Display">
            <a:extLst>
              <a:ext uri="{FF2B5EF4-FFF2-40B4-BE49-F238E27FC236}">
                <a16:creationId xmlns:a16="http://schemas.microsoft.com/office/drawing/2014/main" id="{C55FA809-2E21-4D47-B374-DC0DE2DF135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462563" y="1069635"/>
            <a:ext cx="2174475"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75705" y="713348"/>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5"/>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2200940" y="4551245"/>
            <a:ext cx="6912235" cy="724729"/>
            <a:chOff x="2200940" y="4551245"/>
            <a:chExt cx="6912235" cy="724729"/>
          </a:xfrm>
        </p:grpSpPr>
        <p:sp>
          <p:nvSpPr>
            <p:cNvPr id="3" name="TextBox 2">
              <a:extLst>
                <a:ext uri="{FF2B5EF4-FFF2-40B4-BE49-F238E27FC236}">
                  <a16:creationId xmlns:a16="http://schemas.microsoft.com/office/drawing/2014/main" id="{7A282CE3-6DF6-4B30-BD7B-F76335808171}"/>
                </a:ext>
              </a:extLst>
            </p:cNvPr>
            <p:cNvSpPr txBox="1"/>
            <p:nvPr/>
          </p:nvSpPr>
          <p:spPr>
            <a:xfrm>
              <a:off x="2200940" y="4752754"/>
              <a:ext cx="2536272" cy="523220"/>
            </a:xfrm>
            <a:prstGeom prst="rect">
              <a:avLst/>
            </a:prstGeom>
            <a:noFill/>
          </p:spPr>
          <p:txBody>
            <a:bodyPr wrap="none" rtlCol="0">
              <a:spAutoFit/>
            </a:bodyPr>
            <a:lstStyle/>
            <a:p>
              <a:r>
                <a:rPr lang="en-US" dirty="0"/>
                <a:t>Flocs are filters!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132" idx="2"/>
            </p:cNvCxnSpPr>
            <p:nvPr/>
          </p:nvCxnSpPr>
          <p:spPr>
            <a:xfrm flipV="1">
              <a:off x="4737212" y="4551245"/>
              <a:ext cx="4375963" cy="463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No boundary layer preventing particles from entering the floc!</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646381" y="3291680"/>
            <a:ext cx="5218668" cy="2234699"/>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a:t>
            </a:r>
          </a:p>
          <a:p>
            <a:pPr algn="ctr"/>
            <a:endParaRPr lang="en-US" dirty="0">
              <a:solidFill>
                <a:schemeClr val="tx1"/>
              </a:solidFill>
            </a:endParaRP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par>
                                <p:cTn id="28" presetID="1" presetClass="entr" presetSubtype="0" fill="hold" grpId="0" nodeType="withEffect">
                                  <p:stCondLst>
                                    <p:cond delay="0"/>
                                  </p:stCondLst>
                                  <p:childTnLst>
                                    <p:set>
                                      <p:cBhvr>
                                        <p:cTn id="29" dur="1" fill="hold">
                                          <p:stCondLst>
                                            <p:cond delay="0"/>
                                          </p:stCondLst>
                                        </p:cTn>
                                        <p:tgtEl>
                                          <p:spTgt spid="27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3" dur="2000" fill="hold"/>
                                        <p:tgtEl>
                                          <p:spTgt spid="275"/>
                                        </p:tgtEl>
                                        <p:attrNameLst>
                                          <p:attrName>ppt_x</p:attrName>
                                          <p:attrName>ppt_y</p:attrName>
                                        </p:attrNameLst>
                                      </p:cBhvr>
                                      <p:rCtr x="0" y="-24583"/>
                                    </p:animMotion>
                                  </p:childTnLst>
                                </p:cTn>
                              </p:par>
                              <p:par>
                                <p:cTn id="34" presetID="10" presetClass="exit" presetSubtype="0" fill="hold" grpId="1" nodeType="withEffect">
                                  <p:stCondLst>
                                    <p:cond delay="0"/>
                                  </p:stCondLst>
                                  <p:childTnLst>
                                    <p:animEffect transition="out" filter="fade">
                                      <p:cBhvr>
                                        <p:cTn id="35" dur="500"/>
                                        <p:tgtEl>
                                          <p:spTgt spid="279"/>
                                        </p:tgtEl>
                                      </p:cBhvr>
                                    </p:animEffect>
                                    <p:set>
                                      <p:cBhvr>
                                        <p:cTn id="36" dur="1" fill="hold">
                                          <p:stCondLst>
                                            <p:cond delay="499"/>
                                          </p:stCondLst>
                                        </p:cTn>
                                        <p:tgtEl>
                                          <p:spTgt spid="27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0" dur="2000" fill="hold"/>
                                        <p:tgtEl>
                                          <p:spTgt spid="276"/>
                                        </p:tgtEl>
                                        <p:attrNameLst>
                                          <p:attrName>ppt_x</p:attrName>
                                          <p:attrName>ppt_y</p:attrName>
                                        </p:attrNameLst>
                                      </p:cBhvr>
                                      <p:rCtr x="-612" y="-24745"/>
                                    </p:animMotion>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4" dur="2000" fill="hold"/>
                                        <p:tgtEl>
                                          <p:spTgt spid="277"/>
                                        </p:tgtEl>
                                        <p:attrNameLst>
                                          <p:attrName>ppt_x</p:attrName>
                                          <p:attrName>ppt_y</p:attrName>
                                        </p:attrNameLst>
                                      </p:cBhvr>
                                      <p:rCtr x="-651" y="-25810"/>
                                    </p:animMotion>
                                  </p:childTnLst>
                                </p:cTn>
                              </p:par>
                              <p:par>
                                <p:cTn id="45" presetID="1" presetClass="entr" presetSubtype="0" fill="hold" grpId="0" nodeType="with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0" dur="2000" fill="hold"/>
                                        <p:tgtEl>
                                          <p:spTgt spid="278"/>
                                        </p:tgtEl>
                                        <p:attrNameLst>
                                          <p:attrName>ppt_x</p:attrName>
                                          <p:attrName>ppt_y</p:attrName>
                                        </p:attrNameLst>
                                      </p:cBhvr>
                                      <p:rCtr x="-4544" y="-39931"/>
                                    </p:animMotion>
                                  </p:childTnLst>
                                </p:cTn>
                              </p:par>
                              <p:par>
                                <p:cTn id="51" presetID="10" presetClass="exit" presetSubtype="0" fill="hold" grpId="1" nodeType="withEffect">
                                  <p:stCondLst>
                                    <p:cond delay="0"/>
                                  </p:stCondLst>
                                  <p:childTnLst>
                                    <p:animEffect transition="out" filter="fade">
                                      <p:cBhvr>
                                        <p:cTn id="52" dur="500"/>
                                        <p:tgtEl>
                                          <p:spTgt spid="280"/>
                                        </p:tgtEl>
                                      </p:cBhvr>
                                    </p:animEffect>
                                    <p:set>
                                      <p:cBhvr>
                                        <p:cTn id="53" dur="1" fill="hold">
                                          <p:stCondLst>
                                            <p:cond delay="499"/>
                                          </p:stCondLst>
                                        </p:cTn>
                                        <p:tgtEl>
                                          <p:spTgt spid="2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79" grpId="1" animBg="1"/>
      <p:bldP spid="280" grpId="0" animBg="1"/>
      <p:bldP spid="280" grpId="1"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17" name="Picture 216" descr="\documentclass{article}&#10;\usepackage{amsmath}&#10;\pagestyle{empty}&#10;\begin{document}&#10;&#10;$$v_t &gt; \bar v_{z_{flocFilter}}$$&#10;&#10;&#10;\end{document}" title="IguanaTex Bitmap Display">
            <a:extLst>
              <a:ext uri="{FF2B5EF4-FFF2-40B4-BE49-F238E27FC236}">
                <a16:creationId xmlns:a16="http://schemas.microsoft.com/office/drawing/2014/main" id="{269B999B-3AB8-4267-9AE6-854E7F5BCB5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752848" y="1440656"/>
            <a:ext cx="1593904" cy="239238"/>
          </a:xfrm>
          <a:prstGeom prst="rect">
            <a:avLst/>
          </a:prstGeom>
          <a:noFill/>
        </p:spPr>
      </p:pic>
      <p:pic>
        <p:nvPicPr>
          <p:cNvPr id="218" name="Picture 217" descr="\documentclass{article}&#10;\usepackage{amsmath}&#10;\pagestyle{empty}&#10;\begin{document}&#10;&#10;$$v_t &gt; \bar v_{z_{flocFilter}}$$&#10;&#10;&#10;\end{document}" title="IguanaTex Bitmap Display">
            <a:extLst>
              <a:ext uri="{FF2B5EF4-FFF2-40B4-BE49-F238E27FC236}">
                <a16:creationId xmlns:a16="http://schemas.microsoft.com/office/drawing/2014/main" id="{9529D291-D88A-4695-9F9D-F2A2934962A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52848" y="1814489"/>
            <a:ext cx="1593904" cy="239238"/>
          </a:xfrm>
          <a:prstGeom prst="rect">
            <a:avLst/>
          </a:prstGeom>
          <a:noFill/>
        </p:spPr>
      </p:pic>
      <p:pic>
        <p:nvPicPr>
          <p:cNvPr id="219" name="Picture 218" descr="\documentclass{article}&#10;\usepackage{amsmath}&#10;\pagestyle{empty}&#10;\begin{document}&#10;&#10;$$\bar v_{z_{flocFilter}} &gt; v_t &gt; v_c$$&#10;&#10;&#10;\end{document}" title="IguanaTex Bitmap Display">
            <a:extLst>
              <a:ext uri="{FF2B5EF4-FFF2-40B4-BE49-F238E27FC236}">
                <a16:creationId xmlns:a16="http://schemas.microsoft.com/office/drawing/2014/main" id="{C55FA809-2E21-4D47-B374-DC0DE2DF135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462563" y="1069635"/>
            <a:ext cx="2174475"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75705" y="713348"/>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5"/>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4"/>
            <a:ext cx="10515600" cy="1650271"/>
            <a:chOff x="2200940" y="3625703"/>
            <a:chExt cx="10515600" cy="1650271"/>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627135" cy="523220"/>
            </a:xfrm>
            <a:prstGeom prst="rect">
              <a:avLst/>
            </a:prstGeom>
            <a:noFill/>
          </p:spPr>
          <p:txBody>
            <a:bodyPr wrap="none" rtlCol="0">
              <a:spAutoFit/>
            </a:bodyPr>
            <a:lstStyle/>
            <a:p>
              <a:r>
                <a:rPr lang="en-US" dirty="0"/>
                <a:t>Flocs aggregate as they slide down the plate!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828075" y="3625703"/>
              <a:ext cx="3888465" cy="138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4"/>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4"/>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4"/>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4"/>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pic>
        <p:nvPicPr>
          <p:cNvPr id="270" name="Picture 269"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28371C7F-61E2-4651-A80A-975AB3BB689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17" name="Picture 216" descr="\documentclass{article}&#10;\usepackage{amsmath}&#10;\pagestyle{empty}&#10;\begin{document}&#10;&#10;$$v_t &gt; \bar v_{z_{flocFilter}}$$&#10;&#10;&#10;\end{document}" title="IguanaTex Bitmap Display">
            <a:extLst>
              <a:ext uri="{FF2B5EF4-FFF2-40B4-BE49-F238E27FC236}">
                <a16:creationId xmlns:a16="http://schemas.microsoft.com/office/drawing/2014/main" id="{269B999B-3AB8-4267-9AE6-854E7F5BCB5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752848" y="1440656"/>
            <a:ext cx="1593904" cy="239238"/>
          </a:xfrm>
          <a:prstGeom prst="rect">
            <a:avLst/>
          </a:prstGeom>
          <a:noFill/>
        </p:spPr>
      </p:pic>
      <p:pic>
        <p:nvPicPr>
          <p:cNvPr id="218" name="Picture 217" descr="\documentclass{article}&#10;\usepackage{amsmath}&#10;\pagestyle{empty}&#10;\begin{document}&#10;&#10;$$v_t &gt; \bar v_{z_{flocFilter}}$$&#10;&#10;&#10;\end{document}" title="IguanaTex Bitmap Display">
            <a:extLst>
              <a:ext uri="{FF2B5EF4-FFF2-40B4-BE49-F238E27FC236}">
                <a16:creationId xmlns:a16="http://schemas.microsoft.com/office/drawing/2014/main" id="{9529D291-D88A-4695-9F9D-F2A2934962A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52848" y="1814489"/>
            <a:ext cx="1593904" cy="239238"/>
          </a:xfrm>
          <a:prstGeom prst="rect">
            <a:avLst/>
          </a:prstGeom>
          <a:noFill/>
        </p:spPr>
      </p:pic>
      <p:pic>
        <p:nvPicPr>
          <p:cNvPr id="219" name="Picture 218" descr="\documentclass{article}&#10;\usepackage{amsmath}&#10;\pagestyle{empty}&#10;\begin{document}&#10;&#10;$$\bar v_{z_{flocFilter}} &gt; v_t &gt; v_c$$&#10;&#10;&#10;\end{document}" title="IguanaTex Bitmap Display">
            <a:extLst>
              <a:ext uri="{FF2B5EF4-FFF2-40B4-BE49-F238E27FC236}">
                <a16:creationId xmlns:a16="http://schemas.microsoft.com/office/drawing/2014/main" id="{C55FA809-2E21-4D47-B374-DC0DE2DF135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462563" y="1069635"/>
            <a:ext cx="2174475"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75705" y="713348"/>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5"/>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162739"/>
            <a:chOff x="2200940" y="4113235"/>
            <a:chExt cx="10161856" cy="1162739"/>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5870518" cy="523220"/>
            </a:xfrm>
            <a:prstGeom prst="rect">
              <a:avLst/>
            </a:prstGeom>
            <a:noFill/>
          </p:spPr>
          <p:txBody>
            <a:bodyPr wrap="none" rtlCol="0">
              <a:spAutoFit/>
            </a:bodyPr>
            <a:lstStyle/>
            <a:p>
              <a:r>
                <a:rPr lang="en-US" dirty="0"/>
                <a:t>Flocs in free fall have a maximum size!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071458" y="4113235"/>
              <a:ext cx="4291338" cy="90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17" name="Picture 216" descr="\documentclass{article}&#10;\usepackage{amsmath}&#10;\pagestyle{empty}&#10;\begin{document}&#10;&#10;$$v_t &gt; \bar v_{z_{flocFilter}}$$&#10;&#10;&#10;\end{document}" title="IguanaTex Bitmap Display">
            <a:extLst>
              <a:ext uri="{FF2B5EF4-FFF2-40B4-BE49-F238E27FC236}">
                <a16:creationId xmlns:a16="http://schemas.microsoft.com/office/drawing/2014/main" id="{269B999B-3AB8-4267-9AE6-854E7F5BCB5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752848" y="1440656"/>
            <a:ext cx="1593904" cy="239238"/>
          </a:xfrm>
          <a:prstGeom prst="rect">
            <a:avLst/>
          </a:prstGeom>
          <a:noFill/>
        </p:spPr>
      </p:pic>
      <p:pic>
        <p:nvPicPr>
          <p:cNvPr id="218" name="Picture 217" descr="\documentclass{article}&#10;\usepackage{amsmath}&#10;\pagestyle{empty}&#10;\begin{document}&#10;&#10;$$v_t &gt; \bar v_{z_{flocFilter}}$$&#10;&#10;&#10;\end{document}" title="IguanaTex Bitmap Display">
            <a:extLst>
              <a:ext uri="{FF2B5EF4-FFF2-40B4-BE49-F238E27FC236}">
                <a16:creationId xmlns:a16="http://schemas.microsoft.com/office/drawing/2014/main" id="{9529D291-D88A-4695-9F9D-F2A2934962AA}"/>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4752848" y="1814489"/>
            <a:ext cx="1593904" cy="239238"/>
          </a:xfrm>
          <a:prstGeom prst="rect">
            <a:avLst/>
          </a:prstGeom>
          <a:noFill/>
        </p:spPr>
      </p:pic>
      <p:pic>
        <p:nvPicPr>
          <p:cNvPr id="219" name="Picture 218" descr="\documentclass{article}&#10;\usepackage{amsmath}&#10;\pagestyle{empty}&#10;\begin{document}&#10;&#10;$$\bar v_{z_{flocFilter}} &gt; v_t &gt; v_c$$&#10;&#10;&#10;\end{document}" title="IguanaTex Bitmap Display">
            <a:extLst>
              <a:ext uri="{FF2B5EF4-FFF2-40B4-BE49-F238E27FC236}">
                <a16:creationId xmlns:a16="http://schemas.microsoft.com/office/drawing/2014/main" id="{C55FA809-2E21-4D47-B374-DC0DE2DF135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462563" y="1069635"/>
            <a:ext cx="2174475"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75705" y="713348"/>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5"/>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593626"/>
            <a:chOff x="2200940" y="4113235"/>
            <a:chExt cx="10161856" cy="1593626"/>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368902" cy="954107"/>
            </a:xfrm>
            <a:prstGeom prst="rect">
              <a:avLst/>
            </a:prstGeom>
            <a:noFill/>
          </p:spPr>
          <p:txBody>
            <a:bodyPr wrap="square" rtlCol="0">
              <a:spAutoFit/>
            </a:bodyPr>
            <a:lstStyle/>
            <a:p>
              <a:r>
                <a:rPr lang="en-US" dirty="0"/>
                <a:t>Plate settlers capture flocs that settle faster than a velocity that we will calculate next!</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569842" y="4113235"/>
              <a:ext cx="3792954" cy="1116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Key ideas for Floc-filter/Plate Settlers</a:t>
            </a:r>
          </a:p>
        </p:txBody>
      </p:sp>
      <p:sp>
        <p:nvSpPr>
          <p:cNvPr id="186" name="Google Shape;186;p19"/>
          <p:cNvSpPr txBox="1">
            <a:spLocks noGrp="1"/>
          </p:cNvSpPr>
          <p:nvPr>
            <p:ph type="body" idx="1"/>
          </p:nvPr>
        </p:nvSpPr>
        <p:spPr>
          <a:xfrm>
            <a:off x="457200" y="1600200"/>
            <a:ext cx="6753497" cy="4525963"/>
          </a:xfrm>
        </p:spPr>
        <p:txBody>
          <a:bodyPr/>
          <a:lstStyle/>
          <a:p>
            <a:r>
              <a:rPr lang="en-US" dirty="0"/>
              <a:t>In floc filters small particles flow through large flocs (held in place by gravity) where they can collide with small particles</a:t>
            </a:r>
          </a:p>
          <a:p>
            <a:r>
              <a:rPr lang="en-US" dirty="0"/>
              <a:t>The maximum size of flocs in the floc filter is set by gravity</a:t>
            </a:r>
          </a:p>
          <a:p>
            <a:r>
              <a:rPr lang="en-US" dirty="0"/>
              <a:t>Plate settlers will capture particles that settle faster than the capture velocity of the settlers and grow them!</a:t>
            </a:r>
          </a:p>
          <a:p>
            <a:pPr marL="0" indent="0">
              <a:buNone/>
            </a:pPr>
            <a:endParaRPr lang="en-US" dirty="0"/>
          </a:p>
        </p:txBody>
      </p:sp>
      <p:pic>
        <p:nvPicPr>
          <p:cNvPr id="255" name="Picture 24">
            <a:extLst>
              <a:ext uri="{FF2B5EF4-FFF2-40B4-BE49-F238E27FC236}">
                <a16:creationId xmlns:a16="http://schemas.microsoft.com/office/drawing/2014/main" id="{2C00BB72-02A8-44BA-80A3-C8B07AEC1B36}"/>
              </a:ext>
            </a:extLst>
          </p:cNvPr>
          <p:cNvPicPr>
            <a:picLocks noChangeAspect="1" noChangeArrowheads="1"/>
          </p:cNvPicPr>
          <p:nvPr/>
        </p:nvPicPr>
        <p:blipFill>
          <a:blip r:embed="rId4" cstate="screen"/>
          <a:srcRect/>
          <a:stretch>
            <a:fillRect/>
          </a:stretch>
        </p:blipFill>
        <p:spPr bwMode="auto">
          <a:xfrm>
            <a:off x="10224745" y="3623556"/>
            <a:ext cx="124625" cy="123569"/>
          </a:xfrm>
          <a:prstGeom prst="rect">
            <a:avLst/>
          </a:prstGeom>
          <a:noFill/>
          <a:ln w="12700">
            <a:noFill/>
            <a:miter lim="800000"/>
            <a:headEnd type="none" w="lg" len="med"/>
            <a:tailEnd type="none" w="lg" len="med"/>
          </a:ln>
          <a:effectLst/>
        </p:spPr>
      </p:pic>
      <p:grpSp>
        <p:nvGrpSpPr>
          <p:cNvPr id="2" name="Group 1">
            <a:extLst>
              <a:ext uri="{FF2B5EF4-FFF2-40B4-BE49-F238E27FC236}">
                <a16:creationId xmlns:a16="http://schemas.microsoft.com/office/drawing/2014/main" id="{3E673E21-FC30-48AC-8657-E87838B5858D}"/>
              </a:ext>
            </a:extLst>
          </p:cNvPr>
          <p:cNvGrpSpPr/>
          <p:nvPr/>
        </p:nvGrpSpPr>
        <p:grpSpPr>
          <a:xfrm>
            <a:off x="9450894" y="1600200"/>
            <a:ext cx="1720873" cy="1340183"/>
            <a:chOff x="9450894" y="1600200"/>
            <a:chExt cx="1720873" cy="1340183"/>
          </a:xfrm>
        </p:grpSpPr>
        <p:grpSp>
          <p:nvGrpSpPr>
            <p:cNvPr id="512" name="Group 511">
              <a:extLst>
                <a:ext uri="{FF2B5EF4-FFF2-40B4-BE49-F238E27FC236}">
                  <a16:creationId xmlns:a16="http://schemas.microsoft.com/office/drawing/2014/main" id="{793549F7-3144-43A4-864A-11AFE01D3C8A}"/>
                </a:ext>
              </a:extLst>
            </p:cNvPr>
            <p:cNvGrpSpPr/>
            <p:nvPr/>
          </p:nvGrpSpPr>
          <p:grpSpPr>
            <a:xfrm>
              <a:off x="9450894" y="1600200"/>
              <a:ext cx="1689221" cy="1008154"/>
              <a:chOff x="9682163" y="2873542"/>
              <a:chExt cx="1689221" cy="1008154"/>
            </a:xfrm>
          </p:grpSpPr>
          <p:grpSp>
            <p:nvGrpSpPr>
              <p:cNvPr id="7" name="Group 6">
                <a:extLst>
                  <a:ext uri="{FF2B5EF4-FFF2-40B4-BE49-F238E27FC236}">
                    <a16:creationId xmlns:a16="http://schemas.microsoft.com/office/drawing/2014/main" id="{F549C7E5-7F42-42B3-ABD1-9CBC05F03E8C}"/>
                  </a:ext>
                </a:extLst>
              </p:cNvPr>
              <p:cNvGrpSpPr/>
              <p:nvPr/>
            </p:nvGrpSpPr>
            <p:grpSpPr>
              <a:xfrm rot="861869">
                <a:off x="10186477" y="2976305"/>
                <a:ext cx="1184907" cy="905391"/>
                <a:chOff x="4930347" y="2731026"/>
                <a:chExt cx="2516626" cy="1922962"/>
              </a:xfrm>
            </p:grpSpPr>
            <p:grpSp>
              <p:nvGrpSpPr>
                <p:cNvPr id="8" name="Group 7">
                  <a:extLst>
                    <a:ext uri="{FF2B5EF4-FFF2-40B4-BE49-F238E27FC236}">
                      <a16:creationId xmlns:a16="http://schemas.microsoft.com/office/drawing/2014/main" id="{4AC07441-F67E-40EA-885D-0837EF3253A3}"/>
                    </a:ext>
                  </a:extLst>
                </p:cNvPr>
                <p:cNvGrpSpPr/>
                <p:nvPr/>
              </p:nvGrpSpPr>
              <p:grpSpPr>
                <a:xfrm>
                  <a:off x="4930347" y="3360022"/>
                  <a:ext cx="657768" cy="378452"/>
                  <a:chOff x="4777947" y="3207622"/>
                  <a:chExt cx="657768" cy="378452"/>
                </a:xfrm>
              </p:grpSpPr>
              <p:grpSp>
                <p:nvGrpSpPr>
                  <p:cNvPr id="241" name="Group 240">
                    <a:extLst>
                      <a:ext uri="{FF2B5EF4-FFF2-40B4-BE49-F238E27FC236}">
                        <a16:creationId xmlns:a16="http://schemas.microsoft.com/office/drawing/2014/main" id="{32D3A327-4E01-456E-BD7A-4DDA47B2B3AA}"/>
                      </a:ext>
                    </a:extLst>
                  </p:cNvPr>
                  <p:cNvGrpSpPr/>
                  <p:nvPr/>
                </p:nvGrpSpPr>
                <p:grpSpPr>
                  <a:xfrm>
                    <a:off x="4777947" y="3207622"/>
                    <a:ext cx="499826" cy="320263"/>
                    <a:chOff x="4503627" y="2218458"/>
                    <a:chExt cx="499826" cy="320263"/>
                  </a:xfrm>
                </p:grpSpPr>
                <p:grpSp>
                  <p:nvGrpSpPr>
                    <p:cNvPr id="249" name="Group 176">
                      <a:extLst>
                        <a:ext uri="{FF2B5EF4-FFF2-40B4-BE49-F238E27FC236}">
                          <a16:creationId xmlns:a16="http://schemas.microsoft.com/office/drawing/2014/main" id="{48C7E789-ED6C-4237-B980-868DCE47D3A1}"/>
                        </a:ext>
                      </a:extLst>
                    </p:cNvPr>
                    <p:cNvGrpSpPr/>
                    <p:nvPr/>
                  </p:nvGrpSpPr>
                  <p:grpSpPr>
                    <a:xfrm>
                      <a:off x="4503627" y="2301538"/>
                      <a:ext cx="300259" cy="237183"/>
                      <a:chOff x="2962956" y="2115885"/>
                      <a:chExt cx="300259" cy="237183"/>
                    </a:xfrm>
                  </p:grpSpPr>
                  <p:pic>
                    <p:nvPicPr>
                      <p:cNvPr id="253" name="Picture 24 129">
                        <a:extLst>
                          <a:ext uri="{FF2B5EF4-FFF2-40B4-BE49-F238E27FC236}">
                            <a16:creationId xmlns:a16="http://schemas.microsoft.com/office/drawing/2014/main" id="{6364EA3E-1524-4319-8D27-53AAF8C61B3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 name="Picture 24 130">
                        <a:extLst>
                          <a:ext uri="{FF2B5EF4-FFF2-40B4-BE49-F238E27FC236}">
                            <a16:creationId xmlns:a16="http://schemas.microsoft.com/office/drawing/2014/main" id="{C9492D68-6D89-48E5-88E1-E3E0A2D3B68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0" name="Group 179">
                      <a:extLst>
                        <a:ext uri="{FF2B5EF4-FFF2-40B4-BE49-F238E27FC236}">
                          <a16:creationId xmlns:a16="http://schemas.microsoft.com/office/drawing/2014/main" id="{24A4CB9B-C80C-4A72-94F3-F8075E215960}"/>
                        </a:ext>
                      </a:extLst>
                    </p:cNvPr>
                    <p:cNvGrpSpPr/>
                    <p:nvPr/>
                  </p:nvGrpSpPr>
                  <p:grpSpPr>
                    <a:xfrm>
                      <a:off x="4719823" y="2218458"/>
                      <a:ext cx="283630" cy="253824"/>
                      <a:chOff x="6986427" y="2972145"/>
                      <a:chExt cx="283630" cy="253824"/>
                    </a:xfrm>
                  </p:grpSpPr>
                  <p:pic>
                    <p:nvPicPr>
                      <p:cNvPr id="251" name="Picture 24 131">
                        <a:extLst>
                          <a:ext uri="{FF2B5EF4-FFF2-40B4-BE49-F238E27FC236}">
                            <a16:creationId xmlns:a16="http://schemas.microsoft.com/office/drawing/2014/main" id="{3B13F8AE-596D-4C12-837C-7FA2D95E91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2" name="Picture 24 132">
                        <a:extLst>
                          <a:ext uri="{FF2B5EF4-FFF2-40B4-BE49-F238E27FC236}">
                            <a16:creationId xmlns:a16="http://schemas.microsoft.com/office/drawing/2014/main" id="{D3977C31-7027-4438-8D35-8B5674CAB20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2" name="Group 241">
                    <a:extLst>
                      <a:ext uri="{FF2B5EF4-FFF2-40B4-BE49-F238E27FC236}">
                        <a16:creationId xmlns:a16="http://schemas.microsoft.com/office/drawing/2014/main" id="{88F539AF-2036-4C3B-A4DE-1DF65534EE4D}"/>
                      </a:ext>
                    </a:extLst>
                  </p:cNvPr>
                  <p:cNvGrpSpPr/>
                  <p:nvPr/>
                </p:nvGrpSpPr>
                <p:grpSpPr>
                  <a:xfrm>
                    <a:off x="4935889" y="3265811"/>
                    <a:ext cx="499826" cy="320263"/>
                    <a:chOff x="4503627" y="2218458"/>
                    <a:chExt cx="499826" cy="320263"/>
                  </a:xfrm>
                </p:grpSpPr>
                <p:grpSp>
                  <p:nvGrpSpPr>
                    <p:cNvPr id="243" name="Group 176">
                      <a:extLst>
                        <a:ext uri="{FF2B5EF4-FFF2-40B4-BE49-F238E27FC236}">
                          <a16:creationId xmlns:a16="http://schemas.microsoft.com/office/drawing/2014/main" id="{92EBB2C2-8EEB-430C-966D-E2335D4D5B90}"/>
                        </a:ext>
                      </a:extLst>
                    </p:cNvPr>
                    <p:cNvGrpSpPr/>
                    <p:nvPr/>
                  </p:nvGrpSpPr>
                  <p:grpSpPr>
                    <a:xfrm>
                      <a:off x="4503627" y="2301538"/>
                      <a:ext cx="300259" cy="237183"/>
                      <a:chOff x="2962956" y="2115885"/>
                      <a:chExt cx="300259" cy="237183"/>
                    </a:xfrm>
                  </p:grpSpPr>
                  <p:pic>
                    <p:nvPicPr>
                      <p:cNvPr id="247" name="Picture 24 133">
                        <a:extLst>
                          <a:ext uri="{FF2B5EF4-FFF2-40B4-BE49-F238E27FC236}">
                            <a16:creationId xmlns:a16="http://schemas.microsoft.com/office/drawing/2014/main" id="{1357E7B3-B4C2-44FB-ABD2-09D2229D6B5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 name="Picture 24 134">
                        <a:extLst>
                          <a:ext uri="{FF2B5EF4-FFF2-40B4-BE49-F238E27FC236}">
                            <a16:creationId xmlns:a16="http://schemas.microsoft.com/office/drawing/2014/main" id="{F49DE5CC-F379-46E1-9BC2-349CB7F36C5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4" name="Group 179">
                      <a:extLst>
                        <a:ext uri="{FF2B5EF4-FFF2-40B4-BE49-F238E27FC236}">
                          <a16:creationId xmlns:a16="http://schemas.microsoft.com/office/drawing/2014/main" id="{8FCE759A-AC98-4350-85F2-9A7A7FABC96B}"/>
                        </a:ext>
                      </a:extLst>
                    </p:cNvPr>
                    <p:cNvGrpSpPr/>
                    <p:nvPr/>
                  </p:nvGrpSpPr>
                  <p:grpSpPr>
                    <a:xfrm>
                      <a:off x="4719823" y="2218458"/>
                      <a:ext cx="283630" cy="253824"/>
                      <a:chOff x="6986427" y="2972145"/>
                      <a:chExt cx="283630" cy="253824"/>
                    </a:xfrm>
                  </p:grpSpPr>
                  <p:pic>
                    <p:nvPicPr>
                      <p:cNvPr id="245" name="Picture 24 135">
                        <a:extLst>
                          <a:ext uri="{FF2B5EF4-FFF2-40B4-BE49-F238E27FC236}">
                            <a16:creationId xmlns:a16="http://schemas.microsoft.com/office/drawing/2014/main" id="{D227ED45-9AB6-4508-8772-E342EAA9EC5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6" name="Picture 24 136">
                        <a:extLst>
                          <a:ext uri="{FF2B5EF4-FFF2-40B4-BE49-F238E27FC236}">
                            <a16:creationId xmlns:a16="http://schemas.microsoft.com/office/drawing/2014/main" id="{A812A00A-CAB3-424B-A3F1-5D309C0A48A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 name="Group 8">
                  <a:extLst>
                    <a:ext uri="{FF2B5EF4-FFF2-40B4-BE49-F238E27FC236}">
                      <a16:creationId xmlns:a16="http://schemas.microsoft.com/office/drawing/2014/main" id="{A4A9C691-489A-457C-B277-CC280B3B7440}"/>
                    </a:ext>
                  </a:extLst>
                </p:cNvPr>
                <p:cNvGrpSpPr/>
                <p:nvPr/>
              </p:nvGrpSpPr>
              <p:grpSpPr>
                <a:xfrm>
                  <a:off x="4938661" y="3636001"/>
                  <a:ext cx="601238" cy="499826"/>
                  <a:chOff x="5841977" y="3176030"/>
                  <a:chExt cx="601238" cy="499826"/>
                </a:xfrm>
              </p:grpSpPr>
              <p:grpSp>
                <p:nvGrpSpPr>
                  <p:cNvPr id="227" name="Group 226">
                    <a:extLst>
                      <a:ext uri="{FF2B5EF4-FFF2-40B4-BE49-F238E27FC236}">
                        <a16:creationId xmlns:a16="http://schemas.microsoft.com/office/drawing/2014/main" id="{9755C322-28FE-43B6-B72A-36682ED8CDC8}"/>
                      </a:ext>
                    </a:extLst>
                  </p:cNvPr>
                  <p:cNvGrpSpPr/>
                  <p:nvPr/>
                </p:nvGrpSpPr>
                <p:grpSpPr>
                  <a:xfrm rot="19742345">
                    <a:off x="5841977" y="3207622"/>
                    <a:ext cx="499826" cy="320263"/>
                    <a:chOff x="4503627" y="2218458"/>
                    <a:chExt cx="499826" cy="320263"/>
                  </a:xfrm>
                </p:grpSpPr>
                <p:grpSp>
                  <p:nvGrpSpPr>
                    <p:cNvPr id="235" name="Group 176">
                      <a:extLst>
                        <a:ext uri="{FF2B5EF4-FFF2-40B4-BE49-F238E27FC236}">
                          <a16:creationId xmlns:a16="http://schemas.microsoft.com/office/drawing/2014/main" id="{1F67ECA1-F7C5-41C0-A35D-7CFB2DEA9584}"/>
                        </a:ext>
                      </a:extLst>
                    </p:cNvPr>
                    <p:cNvGrpSpPr/>
                    <p:nvPr/>
                  </p:nvGrpSpPr>
                  <p:grpSpPr>
                    <a:xfrm>
                      <a:off x="4503627" y="2301538"/>
                      <a:ext cx="300259" cy="237183"/>
                      <a:chOff x="2962956" y="2115885"/>
                      <a:chExt cx="300259" cy="237183"/>
                    </a:xfrm>
                  </p:grpSpPr>
                  <p:pic>
                    <p:nvPicPr>
                      <p:cNvPr id="239" name="Picture 24 137">
                        <a:extLst>
                          <a:ext uri="{FF2B5EF4-FFF2-40B4-BE49-F238E27FC236}">
                            <a16:creationId xmlns:a16="http://schemas.microsoft.com/office/drawing/2014/main" id="{5E8B45ED-E918-4507-AFC9-ACB64C7419D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0" name="Picture 24 138">
                        <a:extLst>
                          <a:ext uri="{FF2B5EF4-FFF2-40B4-BE49-F238E27FC236}">
                            <a16:creationId xmlns:a16="http://schemas.microsoft.com/office/drawing/2014/main" id="{A66AD1FD-86B6-4CEA-AB3E-B351A3DE7B4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 name="Group 179">
                      <a:extLst>
                        <a:ext uri="{FF2B5EF4-FFF2-40B4-BE49-F238E27FC236}">
                          <a16:creationId xmlns:a16="http://schemas.microsoft.com/office/drawing/2014/main" id="{B312DFDD-727C-4341-8EDF-E75FAE549E17}"/>
                        </a:ext>
                      </a:extLst>
                    </p:cNvPr>
                    <p:cNvGrpSpPr/>
                    <p:nvPr/>
                  </p:nvGrpSpPr>
                  <p:grpSpPr>
                    <a:xfrm>
                      <a:off x="4719823" y="2218458"/>
                      <a:ext cx="283630" cy="253824"/>
                      <a:chOff x="6986427" y="2972145"/>
                      <a:chExt cx="283630" cy="253824"/>
                    </a:xfrm>
                  </p:grpSpPr>
                  <p:pic>
                    <p:nvPicPr>
                      <p:cNvPr id="237" name="Picture 24 139">
                        <a:extLst>
                          <a:ext uri="{FF2B5EF4-FFF2-40B4-BE49-F238E27FC236}">
                            <a16:creationId xmlns:a16="http://schemas.microsoft.com/office/drawing/2014/main" id="{64D3DDB9-07F5-460A-B392-F761AA16C71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8" name="Picture 24 140">
                        <a:extLst>
                          <a:ext uri="{FF2B5EF4-FFF2-40B4-BE49-F238E27FC236}">
                            <a16:creationId xmlns:a16="http://schemas.microsoft.com/office/drawing/2014/main" id="{9CF0A7A9-B9B5-4B62-8321-79BEBC825B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8" name="Group 227">
                    <a:extLst>
                      <a:ext uri="{FF2B5EF4-FFF2-40B4-BE49-F238E27FC236}">
                        <a16:creationId xmlns:a16="http://schemas.microsoft.com/office/drawing/2014/main" id="{4ED9F2AE-931B-49A4-83E3-65EB70350313}"/>
                      </a:ext>
                    </a:extLst>
                  </p:cNvPr>
                  <p:cNvGrpSpPr/>
                  <p:nvPr/>
                </p:nvGrpSpPr>
                <p:grpSpPr>
                  <a:xfrm rot="17239213">
                    <a:off x="6033171" y="3265811"/>
                    <a:ext cx="499826" cy="320263"/>
                    <a:chOff x="4503627" y="2218458"/>
                    <a:chExt cx="499826" cy="320263"/>
                  </a:xfrm>
                </p:grpSpPr>
                <p:grpSp>
                  <p:nvGrpSpPr>
                    <p:cNvPr id="229" name="Group 176">
                      <a:extLst>
                        <a:ext uri="{FF2B5EF4-FFF2-40B4-BE49-F238E27FC236}">
                          <a16:creationId xmlns:a16="http://schemas.microsoft.com/office/drawing/2014/main" id="{ACF42274-6DC5-4D82-9970-2EF2ADFDFBBC}"/>
                        </a:ext>
                      </a:extLst>
                    </p:cNvPr>
                    <p:cNvGrpSpPr/>
                    <p:nvPr/>
                  </p:nvGrpSpPr>
                  <p:grpSpPr>
                    <a:xfrm>
                      <a:off x="4503627" y="2301538"/>
                      <a:ext cx="300259" cy="237183"/>
                      <a:chOff x="2962956" y="2115885"/>
                      <a:chExt cx="300259" cy="237183"/>
                    </a:xfrm>
                  </p:grpSpPr>
                  <p:pic>
                    <p:nvPicPr>
                      <p:cNvPr id="233" name="Picture 24 141">
                        <a:extLst>
                          <a:ext uri="{FF2B5EF4-FFF2-40B4-BE49-F238E27FC236}">
                            <a16:creationId xmlns:a16="http://schemas.microsoft.com/office/drawing/2014/main" id="{89308877-74C7-4A5A-B0FB-09594396AF8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4" name="Picture 24 142">
                        <a:extLst>
                          <a:ext uri="{FF2B5EF4-FFF2-40B4-BE49-F238E27FC236}">
                            <a16:creationId xmlns:a16="http://schemas.microsoft.com/office/drawing/2014/main" id="{7FBD8EB7-E302-4B79-877E-387F23EC56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0" name="Group 179">
                      <a:extLst>
                        <a:ext uri="{FF2B5EF4-FFF2-40B4-BE49-F238E27FC236}">
                          <a16:creationId xmlns:a16="http://schemas.microsoft.com/office/drawing/2014/main" id="{A1128B0B-E4FA-4A22-9222-2E78E2E3D5FD}"/>
                        </a:ext>
                      </a:extLst>
                    </p:cNvPr>
                    <p:cNvGrpSpPr/>
                    <p:nvPr/>
                  </p:nvGrpSpPr>
                  <p:grpSpPr>
                    <a:xfrm>
                      <a:off x="4719823" y="2218458"/>
                      <a:ext cx="283630" cy="253824"/>
                      <a:chOff x="6986427" y="2972145"/>
                      <a:chExt cx="283630" cy="253824"/>
                    </a:xfrm>
                  </p:grpSpPr>
                  <p:pic>
                    <p:nvPicPr>
                      <p:cNvPr id="231" name="Picture 24 143">
                        <a:extLst>
                          <a:ext uri="{FF2B5EF4-FFF2-40B4-BE49-F238E27FC236}">
                            <a16:creationId xmlns:a16="http://schemas.microsoft.com/office/drawing/2014/main" id="{3DD34458-D1B2-4B23-A86A-FE1B6EF2A21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 name="Picture 24 144">
                        <a:extLst>
                          <a:ext uri="{FF2B5EF4-FFF2-40B4-BE49-F238E27FC236}">
                            <a16:creationId xmlns:a16="http://schemas.microsoft.com/office/drawing/2014/main" id="{6D0481FB-4E05-43FF-A947-1A5E4279F26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 name="Group 9">
                  <a:extLst>
                    <a:ext uri="{FF2B5EF4-FFF2-40B4-BE49-F238E27FC236}">
                      <a16:creationId xmlns:a16="http://schemas.microsoft.com/office/drawing/2014/main" id="{C9DF292E-8989-4600-9E6F-A6816B1A80E0}"/>
                    </a:ext>
                  </a:extLst>
                </p:cNvPr>
                <p:cNvGrpSpPr/>
                <p:nvPr/>
              </p:nvGrpSpPr>
              <p:grpSpPr>
                <a:xfrm>
                  <a:off x="5407774" y="3379418"/>
                  <a:ext cx="1055948" cy="610380"/>
                  <a:chOff x="6261214" y="3135578"/>
                  <a:chExt cx="1055948" cy="610380"/>
                </a:xfrm>
              </p:grpSpPr>
              <p:grpSp>
                <p:nvGrpSpPr>
                  <p:cNvPr id="197" name="Group 196">
                    <a:extLst>
                      <a:ext uri="{FF2B5EF4-FFF2-40B4-BE49-F238E27FC236}">
                        <a16:creationId xmlns:a16="http://schemas.microsoft.com/office/drawing/2014/main" id="{4AD27E37-CB65-4F28-87F3-FF5D5C5AB450}"/>
                      </a:ext>
                    </a:extLst>
                  </p:cNvPr>
                  <p:cNvGrpSpPr/>
                  <p:nvPr/>
                </p:nvGrpSpPr>
                <p:grpSpPr>
                  <a:xfrm>
                    <a:off x="6659394" y="3135578"/>
                    <a:ext cx="657768" cy="378452"/>
                    <a:chOff x="4777947" y="3207622"/>
                    <a:chExt cx="657768" cy="378452"/>
                  </a:xfrm>
                </p:grpSpPr>
                <p:grpSp>
                  <p:nvGrpSpPr>
                    <p:cNvPr id="213" name="Group 212">
                      <a:extLst>
                        <a:ext uri="{FF2B5EF4-FFF2-40B4-BE49-F238E27FC236}">
                          <a16:creationId xmlns:a16="http://schemas.microsoft.com/office/drawing/2014/main" id="{05C596D8-2749-431C-BD6A-D885913FCDDE}"/>
                        </a:ext>
                      </a:extLst>
                    </p:cNvPr>
                    <p:cNvGrpSpPr/>
                    <p:nvPr/>
                  </p:nvGrpSpPr>
                  <p:grpSpPr>
                    <a:xfrm>
                      <a:off x="4777947" y="3207622"/>
                      <a:ext cx="499826" cy="320263"/>
                      <a:chOff x="4503627" y="2218458"/>
                      <a:chExt cx="499826" cy="320263"/>
                    </a:xfrm>
                  </p:grpSpPr>
                  <p:grpSp>
                    <p:nvGrpSpPr>
                      <p:cNvPr id="221" name="Group 176">
                        <a:extLst>
                          <a:ext uri="{FF2B5EF4-FFF2-40B4-BE49-F238E27FC236}">
                            <a16:creationId xmlns:a16="http://schemas.microsoft.com/office/drawing/2014/main" id="{C9D74DB0-4290-4A6B-9352-EAE3FB2A34E8}"/>
                          </a:ext>
                        </a:extLst>
                      </p:cNvPr>
                      <p:cNvGrpSpPr/>
                      <p:nvPr/>
                    </p:nvGrpSpPr>
                    <p:grpSpPr>
                      <a:xfrm>
                        <a:off x="4503627" y="2301538"/>
                        <a:ext cx="300259" cy="237183"/>
                        <a:chOff x="2962956" y="2115885"/>
                        <a:chExt cx="300259" cy="237183"/>
                      </a:xfrm>
                    </p:grpSpPr>
                    <p:pic>
                      <p:nvPicPr>
                        <p:cNvPr id="225" name="Picture 24 145">
                          <a:extLst>
                            <a:ext uri="{FF2B5EF4-FFF2-40B4-BE49-F238E27FC236}">
                              <a16:creationId xmlns:a16="http://schemas.microsoft.com/office/drawing/2014/main" id="{FD733CA4-5381-43CA-928A-5126C915C7A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6" name="Picture 24 146">
                          <a:extLst>
                            <a:ext uri="{FF2B5EF4-FFF2-40B4-BE49-F238E27FC236}">
                              <a16:creationId xmlns:a16="http://schemas.microsoft.com/office/drawing/2014/main" id="{28AA4EBA-F86A-4814-99D7-363B01BBB2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 name="Group 179">
                        <a:extLst>
                          <a:ext uri="{FF2B5EF4-FFF2-40B4-BE49-F238E27FC236}">
                            <a16:creationId xmlns:a16="http://schemas.microsoft.com/office/drawing/2014/main" id="{1E6E2942-A7B4-4810-96DE-9EA259207EC8}"/>
                          </a:ext>
                        </a:extLst>
                      </p:cNvPr>
                      <p:cNvGrpSpPr/>
                      <p:nvPr/>
                    </p:nvGrpSpPr>
                    <p:grpSpPr>
                      <a:xfrm>
                        <a:off x="4719823" y="2218458"/>
                        <a:ext cx="283630" cy="253824"/>
                        <a:chOff x="6986427" y="2972145"/>
                        <a:chExt cx="283630" cy="253824"/>
                      </a:xfrm>
                    </p:grpSpPr>
                    <p:pic>
                      <p:nvPicPr>
                        <p:cNvPr id="223" name="Picture 24 147">
                          <a:extLst>
                            <a:ext uri="{FF2B5EF4-FFF2-40B4-BE49-F238E27FC236}">
                              <a16:creationId xmlns:a16="http://schemas.microsoft.com/office/drawing/2014/main" id="{047E4DEF-C977-40CC-B6C5-0463A60F44E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4" name="Picture 24 148">
                          <a:extLst>
                            <a:ext uri="{FF2B5EF4-FFF2-40B4-BE49-F238E27FC236}">
                              <a16:creationId xmlns:a16="http://schemas.microsoft.com/office/drawing/2014/main" id="{C73CDC12-4A2E-4836-9731-B02DD963F6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4" name="Group 213">
                      <a:extLst>
                        <a:ext uri="{FF2B5EF4-FFF2-40B4-BE49-F238E27FC236}">
                          <a16:creationId xmlns:a16="http://schemas.microsoft.com/office/drawing/2014/main" id="{ACA95789-11DE-49AE-B9AB-5B669A0D9AA1}"/>
                        </a:ext>
                      </a:extLst>
                    </p:cNvPr>
                    <p:cNvGrpSpPr/>
                    <p:nvPr/>
                  </p:nvGrpSpPr>
                  <p:grpSpPr>
                    <a:xfrm>
                      <a:off x="4935889" y="3265811"/>
                      <a:ext cx="499826" cy="320263"/>
                      <a:chOff x="4503627" y="2218458"/>
                      <a:chExt cx="499826" cy="320263"/>
                    </a:xfrm>
                  </p:grpSpPr>
                  <p:grpSp>
                    <p:nvGrpSpPr>
                      <p:cNvPr id="215" name="Group 176">
                        <a:extLst>
                          <a:ext uri="{FF2B5EF4-FFF2-40B4-BE49-F238E27FC236}">
                            <a16:creationId xmlns:a16="http://schemas.microsoft.com/office/drawing/2014/main" id="{A39BAF12-C03A-4D91-8682-09E4BBC563B1}"/>
                          </a:ext>
                        </a:extLst>
                      </p:cNvPr>
                      <p:cNvGrpSpPr/>
                      <p:nvPr/>
                    </p:nvGrpSpPr>
                    <p:grpSpPr>
                      <a:xfrm>
                        <a:off x="4503627" y="2301538"/>
                        <a:ext cx="300259" cy="237183"/>
                        <a:chOff x="2962956" y="2115885"/>
                        <a:chExt cx="300259" cy="237183"/>
                      </a:xfrm>
                    </p:grpSpPr>
                    <p:pic>
                      <p:nvPicPr>
                        <p:cNvPr id="219" name="Picture 24 149">
                          <a:extLst>
                            <a:ext uri="{FF2B5EF4-FFF2-40B4-BE49-F238E27FC236}">
                              <a16:creationId xmlns:a16="http://schemas.microsoft.com/office/drawing/2014/main" id="{58CC909C-400D-40E3-A3C1-13CC12604F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0" name="Picture 24 150">
                          <a:extLst>
                            <a:ext uri="{FF2B5EF4-FFF2-40B4-BE49-F238E27FC236}">
                              <a16:creationId xmlns:a16="http://schemas.microsoft.com/office/drawing/2014/main" id="{04304C84-898A-4F28-9D2D-A951465B74E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 name="Group 179">
                        <a:extLst>
                          <a:ext uri="{FF2B5EF4-FFF2-40B4-BE49-F238E27FC236}">
                            <a16:creationId xmlns:a16="http://schemas.microsoft.com/office/drawing/2014/main" id="{BCE323F9-67A3-4504-B06A-D683B453ABC6}"/>
                          </a:ext>
                        </a:extLst>
                      </p:cNvPr>
                      <p:cNvGrpSpPr/>
                      <p:nvPr/>
                    </p:nvGrpSpPr>
                    <p:grpSpPr>
                      <a:xfrm>
                        <a:off x="4719823" y="2218458"/>
                        <a:ext cx="283630" cy="253824"/>
                        <a:chOff x="6986427" y="2972145"/>
                        <a:chExt cx="283630" cy="253824"/>
                      </a:xfrm>
                    </p:grpSpPr>
                    <p:pic>
                      <p:nvPicPr>
                        <p:cNvPr id="217" name="Picture 24 151">
                          <a:extLst>
                            <a:ext uri="{FF2B5EF4-FFF2-40B4-BE49-F238E27FC236}">
                              <a16:creationId xmlns:a16="http://schemas.microsoft.com/office/drawing/2014/main" id="{8C14A6BA-A431-43BF-9A4B-7028352A24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8" name="Picture 24 152">
                          <a:extLst>
                            <a:ext uri="{FF2B5EF4-FFF2-40B4-BE49-F238E27FC236}">
                              <a16:creationId xmlns:a16="http://schemas.microsoft.com/office/drawing/2014/main" id="{6E526FAD-444B-4347-8BB0-66678A52463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8" name="Group 197">
                    <a:extLst>
                      <a:ext uri="{FF2B5EF4-FFF2-40B4-BE49-F238E27FC236}">
                        <a16:creationId xmlns:a16="http://schemas.microsoft.com/office/drawing/2014/main" id="{0403E213-8066-4C90-9CF4-780D3D60B688}"/>
                      </a:ext>
                    </a:extLst>
                  </p:cNvPr>
                  <p:cNvGrpSpPr/>
                  <p:nvPr/>
                </p:nvGrpSpPr>
                <p:grpSpPr>
                  <a:xfrm rot="18877668">
                    <a:off x="6210508" y="3195426"/>
                    <a:ext cx="601238" cy="499826"/>
                    <a:chOff x="5841977" y="3176030"/>
                    <a:chExt cx="601238" cy="499826"/>
                  </a:xfrm>
                </p:grpSpPr>
                <p:grpSp>
                  <p:nvGrpSpPr>
                    <p:cNvPr id="199" name="Group 198">
                      <a:extLst>
                        <a:ext uri="{FF2B5EF4-FFF2-40B4-BE49-F238E27FC236}">
                          <a16:creationId xmlns:a16="http://schemas.microsoft.com/office/drawing/2014/main" id="{484D3596-935D-46A5-B5E2-ACC53215B71B}"/>
                        </a:ext>
                      </a:extLst>
                    </p:cNvPr>
                    <p:cNvGrpSpPr/>
                    <p:nvPr/>
                  </p:nvGrpSpPr>
                  <p:grpSpPr>
                    <a:xfrm rot="19742345">
                      <a:off x="5841977" y="3207622"/>
                      <a:ext cx="499826" cy="320263"/>
                      <a:chOff x="4503627" y="2218458"/>
                      <a:chExt cx="499826" cy="320263"/>
                    </a:xfrm>
                  </p:grpSpPr>
                  <p:grpSp>
                    <p:nvGrpSpPr>
                      <p:cNvPr id="207" name="Group 176">
                        <a:extLst>
                          <a:ext uri="{FF2B5EF4-FFF2-40B4-BE49-F238E27FC236}">
                            <a16:creationId xmlns:a16="http://schemas.microsoft.com/office/drawing/2014/main" id="{9E39400D-8AB4-4F00-8207-722CB98278F2}"/>
                          </a:ext>
                        </a:extLst>
                      </p:cNvPr>
                      <p:cNvGrpSpPr/>
                      <p:nvPr/>
                    </p:nvGrpSpPr>
                    <p:grpSpPr>
                      <a:xfrm>
                        <a:off x="4503627" y="2301538"/>
                        <a:ext cx="300259" cy="237183"/>
                        <a:chOff x="2962956" y="2115885"/>
                        <a:chExt cx="300259" cy="237183"/>
                      </a:xfrm>
                    </p:grpSpPr>
                    <p:pic>
                      <p:nvPicPr>
                        <p:cNvPr id="211" name="Picture 24 153">
                          <a:extLst>
                            <a:ext uri="{FF2B5EF4-FFF2-40B4-BE49-F238E27FC236}">
                              <a16:creationId xmlns:a16="http://schemas.microsoft.com/office/drawing/2014/main" id="{C47A9B21-E418-4D46-9185-0F3B0A3DD4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 name="Picture 24 154">
                          <a:extLst>
                            <a:ext uri="{FF2B5EF4-FFF2-40B4-BE49-F238E27FC236}">
                              <a16:creationId xmlns:a16="http://schemas.microsoft.com/office/drawing/2014/main" id="{8E127E92-03C0-418B-AA28-81177D5FFB4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8" name="Group 179">
                        <a:extLst>
                          <a:ext uri="{FF2B5EF4-FFF2-40B4-BE49-F238E27FC236}">
                            <a16:creationId xmlns:a16="http://schemas.microsoft.com/office/drawing/2014/main" id="{1F8FEE52-2BB2-4324-BAA9-CDA5CAD8320E}"/>
                          </a:ext>
                        </a:extLst>
                      </p:cNvPr>
                      <p:cNvGrpSpPr/>
                      <p:nvPr/>
                    </p:nvGrpSpPr>
                    <p:grpSpPr>
                      <a:xfrm>
                        <a:off x="4719823" y="2218458"/>
                        <a:ext cx="283630" cy="253824"/>
                        <a:chOff x="6986427" y="2972145"/>
                        <a:chExt cx="283630" cy="253824"/>
                      </a:xfrm>
                    </p:grpSpPr>
                    <p:pic>
                      <p:nvPicPr>
                        <p:cNvPr id="209" name="Picture 24 155">
                          <a:extLst>
                            <a:ext uri="{FF2B5EF4-FFF2-40B4-BE49-F238E27FC236}">
                              <a16:creationId xmlns:a16="http://schemas.microsoft.com/office/drawing/2014/main" id="{FBF2D0D7-1412-49E5-BAA7-03DD050B1E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0" name="Picture 24 156">
                          <a:extLst>
                            <a:ext uri="{FF2B5EF4-FFF2-40B4-BE49-F238E27FC236}">
                              <a16:creationId xmlns:a16="http://schemas.microsoft.com/office/drawing/2014/main" id="{35407984-D181-469D-B845-E44317F9E4E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0" name="Group 199">
                      <a:extLst>
                        <a:ext uri="{FF2B5EF4-FFF2-40B4-BE49-F238E27FC236}">
                          <a16:creationId xmlns:a16="http://schemas.microsoft.com/office/drawing/2014/main" id="{908E7409-B0DB-4F67-975E-E8860347FDA1}"/>
                        </a:ext>
                      </a:extLst>
                    </p:cNvPr>
                    <p:cNvGrpSpPr/>
                    <p:nvPr/>
                  </p:nvGrpSpPr>
                  <p:grpSpPr>
                    <a:xfrm rot="17239213">
                      <a:off x="6033171" y="3265811"/>
                      <a:ext cx="499826" cy="320263"/>
                      <a:chOff x="4503627" y="2218458"/>
                      <a:chExt cx="499826" cy="320263"/>
                    </a:xfrm>
                  </p:grpSpPr>
                  <p:grpSp>
                    <p:nvGrpSpPr>
                      <p:cNvPr id="201" name="Group 176">
                        <a:extLst>
                          <a:ext uri="{FF2B5EF4-FFF2-40B4-BE49-F238E27FC236}">
                            <a16:creationId xmlns:a16="http://schemas.microsoft.com/office/drawing/2014/main" id="{3874F276-FCEB-4E6F-A1EE-80406EF5FFD1}"/>
                          </a:ext>
                        </a:extLst>
                      </p:cNvPr>
                      <p:cNvGrpSpPr/>
                      <p:nvPr/>
                    </p:nvGrpSpPr>
                    <p:grpSpPr>
                      <a:xfrm>
                        <a:off x="4503627" y="2301538"/>
                        <a:ext cx="300259" cy="237183"/>
                        <a:chOff x="2962956" y="2115885"/>
                        <a:chExt cx="300259" cy="237183"/>
                      </a:xfrm>
                    </p:grpSpPr>
                    <p:pic>
                      <p:nvPicPr>
                        <p:cNvPr id="205" name="Picture 24 157">
                          <a:extLst>
                            <a:ext uri="{FF2B5EF4-FFF2-40B4-BE49-F238E27FC236}">
                              <a16:creationId xmlns:a16="http://schemas.microsoft.com/office/drawing/2014/main" id="{68AFC1A3-F947-494C-A2FE-7275C78B38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 name="Picture 24 158">
                          <a:extLst>
                            <a:ext uri="{FF2B5EF4-FFF2-40B4-BE49-F238E27FC236}">
                              <a16:creationId xmlns:a16="http://schemas.microsoft.com/office/drawing/2014/main" id="{3CB3EF27-8163-4767-87E0-A6A57B66DD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 name="Group 179">
                        <a:extLst>
                          <a:ext uri="{FF2B5EF4-FFF2-40B4-BE49-F238E27FC236}">
                            <a16:creationId xmlns:a16="http://schemas.microsoft.com/office/drawing/2014/main" id="{AD28EB2F-BB28-40E3-BC98-9F0B8607DB47}"/>
                          </a:ext>
                        </a:extLst>
                      </p:cNvPr>
                      <p:cNvGrpSpPr/>
                      <p:nvPr/>
                    </p:nvGrpSpPr>
                    <p:grpSpPr>
                      <a:xfrm>
                        <a:off x="4719823" y="2218458"/>
                        <a:ext cx="283630" cy="253824"/>
                        <a:chOff x="6986427" y="2972145"/>
                        <a:chExt cx="283630" cy="253824"/>
                      </a:xfrm>
                    </p:grpSpPr>
                    <p:pic>
                      <p:nvPicPr>
                        <p:cNvPr id="203" name="Picture 24 159">
                          <a:extLst>
                            <a:ext uri="{FF2B5EF4-FFF2-40B4-BE49-F238E27FC236}">
                              <a16:creationId xmlns:a16="http://schemas.microsoft.com/office/drawing/2014/main" id="{A5D0D0F3-7DFF-48FF-A37D-96F5FD881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 name="Picture 24 160">
                          <a:extLst>
                            <a:ext uri="{FF2B5EF4-FFF2-40B4-BE49-F238E27FC236}">
                              <a16:creationId xmlns:a16="http://schemas.microsoft.com/office/drawing/2014/main" id="{10029A78-92FE-4001-9029-684822B39A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 name="Group 10">
                  <a:extLst>
                    <a:ext uri="{FF2B5EF4-FFF2-40B4-BE49-F238E27FC236}">
                      <a16:creationId xmlns:a16="http://schemas.microsoft.com/office/drawing/2014/main" id="{A7F1578A-7DFB-4F26-9AD5-D8BF7A581DB6}"/>
                    </a:ext>
                  </a:extLst>
                </p:cNvPr>
                <p:cNvGrpSpPr/>
                <p:nvPr/>
              </p:nvGrpSpPr>
              <p:grpSpPr>
                <a:xfrm>
                  <a:off x="5382005" y="3684276"/>
                  <a:ext cx="1106234" cy="969712"/>
                  <a:chOff x="6792398" y="2509410"/>
                  <a:chExt cx="1106234" cy="969712"/>
                </a:xfrm>
              </p:grpSpPr>
              <p:grpSp>
                <p:nvGrpSpPr>
                  <p:cNvPr id="135" name="Group 134">
                    <a:extLst>
                      <a:ext uri="{FF2B5EF4-FFF2-40B4-BE49-F238E27FC236}">
                        <a16:creationId xmlns:a16="http://schemas.microsoft.com/office/drawing/2014/main" id="{FF4D5E36-0958-4067-ADA8-D3A69E35B164}"/>
                      </a:ext>
                    </a:extLst>
                  </p:cNvPr>
                  <p:cNvGrpSpPr/>
                  <p:nvPr/>
                </p:nvGrpSpPr>
                <p:grpSpPr>
                  <a:xfrm>
                    <a:off x="6792398" y="2703317"/>
                    <a:ext cx="657768" cy="378452"/>
                    <a:chOff x="4777947" y="3207622"/>
                    <a:chExt cx="657768" cy="378452"/>
                  </a:xfrm>
                </p:grpSpPr>
                <p:grpSp>
                  <p:nvGrpSpPr>
                    <p:cNvPr id="181" name="Group 180">
                      <a:extLst>
                        <a:ext uri="{FF2B5EF4-FFF2-40B4-BE49-F238E27FC236}">
                          <a16:creationId xmlns:a16="http://schemas.microsoft.com/office/drawing/2014/main" id="{F535DC17-F39A-43F2-8E14-814966BF6085}"/>
                        </a:ext>
                      </a:extLst>
                    </p:cNvPr>
                    <p:cNvGrpSpPr/>
                    <p:nvPr/>
                  </p:nvGrpSpPr>
                  <p:grpSpPr>
                    <a:xfrm>
                      <a:off x="4777947" y="3207622"/>
                      <a:ext cx="499826" cy="320263"/>
                      <a:chOff x="4503627" y="2218458"/>
                      <a:chExt cx="499826" cy="320263"/>
                    </a:xfrm>
                  </p:grpSpPr>
                  <p:grpSp>
                    <p:nvGrpSpPr>
                      <p:cNvPr id="191" name="Group 176">
                        <a:extLst>
                          <a:ext uri="{FF2B5EF4-FFF2-40B4-BE49-F238E27FC236}">
                            <a16:creationId xmlns:a16="http://schemas.microsoft.com/office/drawing/2014/main" id="{C8B0B3A4-5234-4DF6-BE83-C2AEB82DC3AF}"/>
                          </a:ext>
                        </a:extLst>
                      </p:cNvPr>
                      <p:cNvGrpSpPr/>
                      <p:nvPr/>
                    </p:nvGrpSpPr>
                    <p:grpSpPr>
                      <a:xfrm>
                        <a:off x="4503627" y="2301538"/>
                        <a:ext cx="300259" cy="237183"/>
                        <a:chOff x="2962956" y="2115885"/>
                        <a:chExt cx="300259" cy="237183"/>
                      </a:xfrm>
                    </p:grpSpPr>
                    <p:pic>
                      <p:nvPicPr>
                        <p:cNvPr id="195" name="Picture 24 161">
                          <a:extLst>
                            <a:ext uri="{FF2B5EF4-FFF2-40B4-BE49-F238E27FC236}">
                              <a16:creationId xmlns:a16="http://schemas.microsoft.com/office/drawing/2014/main" id="{1E007EAE-BE14-4343-96E6-D42CFD249B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162">
                          <a:extLst>
                            <a:ext uri="{FF2B5EF4-FFF2-40B4-BE49-F238E27FC236}">
                              <a16:creationId xmlns:a16="http://schemas.microsoft.com/office/drawing/2014/main" id="{D44A8F9D-062C-42AF-AA3F-43FA107024F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a:extLst>
                          <a:ext uri="{FF2B5EF4-FFF2-40B4-BE49-F238E27FC236}">
                            <a16:creationId xmlns:a16="http://schemas.microsoft.com/office/drawing/2014/main" id="{9C85075E-3947-45B8-9841-F67D6927C4E5}"/>
                          </a:ext>
                        </a:extLst>
                      </p:cNvPr>
                      <p:cNvGrpSpPr/>
                      <p:nvPr/>
                    </p:nvGrpSpPr>
                    <p:grpSpPr>
                      <a:xfrm>
                        <a:off x="4719823" y="2218458"/>
                        <a:ext cx="283630" cy="253824"/>
                        <a:chOff x="6986427" y="2972145"/>
                        <a:chExt cx="283630" cy="253824"/>
                      </a:xfrm>
                    </p:grpSpPr>
                    <p:pic>
                      <p:nvPicPr>
                        <p:cNvPr id="193" name="Picture 24 163">
                          <a:extLst>
                            <a:ext uri="{FF2B5EF4-FFF2-40B4-BE49-F238E27FC236}">
                              <a16:creationId xmlns:a16="http://schemas.microsoft.com/office/drawing/2014/main" id="{053B794F-F0EF-459E-A4E3-82C54FEAD5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164">
                          <a:extLst>
                            <a:ext uri="{FF2B5EF4-FFF2-40B4-BE49-F238E27FC236}">
                              <a16:creationId xmlns:a16="http://schemas.microsoft.com/office/drawing/2014/main" id="{F96644B0-B836-401A-9C6F-22243DBDCF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 name="Group 181">
                      <a:extLst>
                        <a:ext uri="{FF2B5EF4-FFF2-40B4-BE49-F238E27FC236}">
                          <a16:creationId xmlns:a16="http://schemas.microsoft.com/office/drawing/2014/main" id="{500CFDAB-FC99-4A2C-969A-322D4C8C73AE}"/>
                        </a:ext>
                      </a:extLst>
                    </p:cNvPr>
                    <p:cNvGrpSpPr/>
                    <p:nvPr/>
                  </p:nvGrpSpPr>
                  <p:grpSpPr>
                    <a:xfrm>
                      <a:off x="4935889" y="3265811"/>
                      <a:ext cx="499826" cy="320263"/>
                      <a:chOff x="4503627" y="2218458"/>
                      <a:chExt cx="499826" cy="320263"/>
                    </a:xfrm>
                  </p:grpSpPr>
                  <p:grpSp>
                    <p:nvGrpSpPr>
                      <p:cNvPr id="183" name="Group 176">
                        <a:extLst>
                          <a:ext uri="{FF2B5EF4-FFF2-40B4-BE49-F238E27FC236}">
                            <a16:creationId xmlns:a16="http://schemas.microsoft.com/office/drawing/2014/main" id="{6A9A2ACB-DB50-4744-8A04-E25FD26448E1}"/>
                          </a:ext>
                        </a:extLst>
                      </p:cNvPr>
                      <p:cNvGrpSpPr/>
                      <p:nvPr/>
                    </p:nvGrpSpPr>
                    <p:grpSpPr>
                      <a:xfrm>
                        <a:off x="4503627" y="2301538"/>
                        <a:ext cx="300259" cy="237183"/>
                        <a:chOff x="2962956" y="2115885"/>
                        <a:chExt cx="300259" cy="237183"/>
                      </a:xfrm>
                    </p:grpSpPr>
                    <p:pic>
                      <p:nvPicPr>
                        <p:cNvPr id="189" name="Picture 24 165">
                          <a:extLst>
                            <a:ext uri="{FF2B5EF4-FFF2-40B4-BE49-F238E27FC236}">
                              <a16:creationId xmlns:a16="http://schemas.microsoft.com/office/drawing/2014/main" id="{F96880BB-BAE4-4D3F-BC12-3C41827D12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 name="Picture 24 166">
                          <a:extLst>
                            <a:ext uri="{FF2B5EF4-FFF2-40B4-BE49-F238E27FC236}">
                              <a16:creationId xmlns:a16="http://schemas.microsoft.com/office/drawing/2014/main" id="{697A444B-DC3E-45AD-BE06-9A49127B8E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a:extLst>
                          <a:ext uri="{FF2B5EF4-FFF2-40B4-BE49-F238E27FC236}">
                            <a16:creationId xmlns:a16="http://schemas.microsoft.com/office/drawing/2014/main" id="{9DBDCCD3-641B-42E4-B98F-1EF9807E9219}"/>
                          </a:ext>
                        </a:extLst>
                      </p:cNvPr>
                      <p:cNvGrpSpPr/>
                      <p:nvPr/>
                    </p:nvGrpSpPr>
                    <p:grpSpPr>
                      <a:xfrm>
                        <a:off x="4719823" y="2218458"/>
                        <a:ext cx="283630" cy="253824"/>
                        <a:chOff x="6986427" y="2972145"/>
                        <a:chExt cx="283630" cy="253824"/>
                      </a:xfrm>
                    </p:grpSpPr>
                    <p:pic>
                      <p:nvPicPr>
                        <p:cNvPr id="187" name="Picture 24 167">
                          <a:extLst>
                            <a:ext uri="{FF2B5EF4-FFF2-40B4-BE49-F238E27FC236}">
                              <a16:creationId xmlns:a16="http://schemas.microsoft.com/office/drawing/2014/main" id="{64707C15-C21E-41AC-AB76-109A8715B47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 name="Picture 24 168">
                          <a:extLst>
                            <a:ext uri="{FF2B5EF4-FFF2-40B4-BE49-F238E27FC236}">
                              <a16:creationId xmlns:a16="http://schemas.microsoft.com/office/drawing/2014/main" id="{1AE49C41-5545-4722-86AB-C0005DB084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6" name="Group 135">
                    <a:extLst>
                      <a:ext uri="{FF2B5EF4-FFF2-40B4-BE49-F238E27FC236}">
                        <a16:creationId xmlns:a16="http://schemas.microsoft.com/office/drawing/2014/main" id="{06D98837-CE18-44A5-816E-E90B91EFF8C5}"/>
                      </a:ext>
                    </a:extLst>
                  </p:cNvPr>
                  <p:cNvGrpSpPr/>
                  <p:nvPr/>
                </p:nvGrpSpPr>
                <p:grpSpPr>
                  <a:xfrm rot="19661454">
                    <a:off x="6800712" y="2979296"/>
                    <a:ext cx="601238" cy="499826"/>
                    <a:chOff x="5841977" y="3176030"/>
                    <a:chExt cx="601238" cy="499826"/>
                  </a:xfrm>
                </p:grpSpPr>
                <p:grpSp>
                  <p:nvGrpSpPr>
                    <p:cNvPr id="167" name="Group 166">
                      <a:extLst>
                        <a:ext uri="{FF2B5EF4-FFF2-40B4-BE49-F238E27FC236}">
                          <a16:creationId xmlns:a16="http://schemas.microsoft.com/office/drawing/2014/main" id="{644FAAEB-C4C9-44A2-B8A3-ACFDC6F4A6EC}"/>
                        </a:ext>
                      </a:extLst>
                    </p:cNvPr>
                    <p:cNvGrpSpPr/>
                    <p:nvPr/>
                  </p:nvGrpSpPr>
                  <p:grpSpPr>
                    <a:xfrm rot="19742345">
                      <a:off x="5841977" y="3207622"/>
                      <a:ext cx="499826" cy="320263"/>
                      <a:chOff x="4503627" y="2218458"/>
                      <a:chExt cx="499826" cy="320263"/>
                    </a:xfrm>
                  </p:grpSpPr>
                  <p:grpSp>
                    <p:nvGrpSpPr>
                      <p:cNvPr id="175" name="Group 176">
                        <a:extLst>
                          <a:ext uri="{FF2B5EF4-FFF2-40B4-BE49-F238E27FC236}">
                            <a16:creationId xmlns:a16="http://schemas.microsoft.com/office/drawing/2014/main" id="{185AE3AE-465F-4242-8EE9-F525DF067CB6}"/>
                          </a:ext>
                        </a:extLst>
                      </p:cNvPr>
                      <p:cNvGrpSpPr/>
                      <p:nvPr/>
                    </p:nvGrpSpPr>
                    <p:grpSpPr>
                      <a:xfrm>
                        <a:off x="4503627" y="2301538"/>
                        <a:ext cx="300259" cy="237183"/>
                        <a:chOff x="2962956" y="2115885"/>
                        <a:chExt cx="300259" cy="237183"/>
                      </a:xfrm>
                    </p:grpSpPr>
                    <p:pic>
                      <p:nvPicPr>
                        <p:cNvPr id="179" name="Picture 24 169">
                          <a:extLst>
                            <a:ext uri="{FF2B5EF4-FFF2-40B4-BE49-F238E27FC236}">
                              <a16:creationId xmlns:a16="http://schemas.microsoft.com/office/drawing/2014/main" id="{40F26107-1F28-45D6-8F97-47D0E8B50B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 name="Picture 24 170">
                          <a:extLst>
                            <a:ext uri="{FF2B5EF4-FFF2-40B4-BE49-F238E27FC236}">
                              <a16:creationId xmlns:a16="http://schemas.microsoft.com/office/drawing/2014/main" id="{DDE0CC31-0802-49B8-AF62-D5718DB9294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 name="Group 179">
                        <a:extLst>
                          <a:ext uri="{FF2B5EF4-FFF2-40B4-BE49-F238E27FC236}">
                            <a16:creationId xmlns:a16="http://schemas.microsoft.com/office/drawing/2014/main" id="{668C36D0-DF9A-41AD-B515-59D4528B7FEA}"/>
                          </a:ext>
                        </a:extLst>
                      </p:cNvPr>
                      <p:cNvGrpSpPr/>
                      <p:nvPr/>
                    </p:nvGrpSpPr>
                    <p:grpSpPr>
                      <a:xfrm>
                        <a:off x="4719823" y="2218458"/>
                        <a:ext cx="283630" cy="253824"/>
                        <a:chOff x="6986427" y="2972145"/>
                        <a:chExt cx="283630" cy="253824"/>
                      </a:xfrm>
                    </p:grpSpPr>
                    <p:pic>
                      <p:nvPicPr>
                        <p:cNvPr id="177" name="Picture 24 171">
                          <a:extLst>
                            <a:ext uri="{FF2B5EF4-FFF2-40B4-BE49-F238E27FC236}">
                              <a16:creationId xmlns:a16="http://schemas.microsoft.com/office/drawing/2014/main" id="{87396C46-7C37-4727-A2B5-F8419EFE38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 name="Picture 24 172">
                          <a:extLst>
                            <a:ext uri="{FF2B5EF4-FFF2-40B4-BE49-F238E27FC236}">
                              <a16:creationId xmlns:a16="http://schemas.microsoft.com/office/drawing/2014/main" id="{32C9307D-3569-4825-B7B9-75E6D642BB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 name="Group 167">
                      <a:extLst>
                        <a:ext uri="{FF2B5EF4-FFF2-40B4-BE49-F238E27FC236}">
                          <a16:creationId xmlns:a16="http://schemas.microsoft.com/office/drawing/2014/main" id="{4C5EE5A0-0BA5-44B6-8673-AA19DC7012AE}"/>
                        </a:ext>
                      </a:extLst>
                    </p:cNvPr>
                    <p:cNvGrpSpPr/>
                    <p:nvPr/>
                  </p:nvGrpSpPr>
                  <p:grpSpPr>
                    <a:xfrm rot="17239213">
                      <a:off x="6033171" y="3265811"/>
                      <a:ext cx="499826" cy="320263"/>
                      <a:chOff x="4503627" y="2218458"/>
                      <a:chExt cx="499826" cy="320263"/>
                    </a:xfrm>
                  </p:grpSpPr>
                  <p:grpSp>
                    <p:nvGrpSpPr>
                      <p:cNvPr id="169" name="Group 176">
                        <a:extLst>
                          <a:ext uri="{FF2B5EF4-FFF2-40B4-BE49-F238E27FC236}">
                            <a16:creationId xmlns:a16="http://schemas.microsoft.com/office/drawing/2014/main" id="{D9329EA5-0739-4204-806E-77163CC3BFDC}"/>
                          </a:ext>
                        </a:extLst>
                      </p:cNvPr>
                      <p:cNvGrpSpPr/>
                      <p:nvPr/>
                    </p:nvGrpSpPr>
                    <p:grpSpPr>
                      <a:xfrm>
                        <a:off x="4503627" y="2301538"/>
                        <a:ext cx="300259" cy="237183"/>
                        <a:chOff x="2962956" y="2115885"/>
                        <a:chExt cx="300259" cy="237183"/>
                      </a:xfrm>
                    </p:grpSpPr>
                    <p:pic>
                      <p:nvPicPr>
                        <p:cNvPr id="173" name="Picture 24 173">
                          <a:extLst>
                            <a:ext uri="{FF2B5EF4-FFF2-40B4-BE49-F238E27FC236}">
                              <a16:creationId xmlns:a16="http://schemas.microsoft.com/office/drawing/2014/main" id="{7B7D3B3E-49E7-4E07-B12F-B48FAD20C75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 name="Picture 24 174">
                          <a:extLst>
                            <a:ext uri="{FF2B5EF4-FFF2-40B4-BE49-F238E27FC236}">
                              <a16:creationId xmlns:a16="http://schemas.microsoft.com/office/drawing/2014/main" id="{3DF049F3-1FA7-46E9-9CCF-14C1B402D0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 name="Group 179">
                        <a:extLst>
                          <a:ext uri="{FF2B5EF4-FFF2-40B4-BE49-F238E27FC236}">
                            <a16:creationId xmlns:a16="http://schemas.microsoft.com/office/drawing/2014/main" id="{A403D803-6901-4EC7-A65A-47B600EB569A}"/>
                          </a:ext>
                        </a:extLst>
                      </p:cNvPr>
                      <p:cNvGrpSpPr/>
                      <p:nvPr/>
                    </p:nvGrpSpPr>
                    <p:grpSpPr>
                      <a:xfrm>
                        <a:off x="4719823" y="2218458"/>
                        <a:ext cx="283630" cy="253824"/>
                        <a:chOff x="6986427" y="2972145"/>
                        <a:chExt cx="283630" cy="253824"/>
                      </a:xfrm>
                    </p:grpSpPr>
                    <p:pic>
                      <p:nvPicPr>
                        <p:cNvPr id="171" name="Picture 24 175">
                          <a:extLst>
                            <a:ext uri="{FF2B5EF4-FFF2-40B4-BE49-F238E27FC236}">
                              <a16:creationId xmlns:a16="http://schemas.microsoft.com/office/drawing/2014/main" id="{5875DAE4-D53A-440D-8C50-0249AC58370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 name="Picture 24 176">
                          <a:extLst>
                            <a:ext uri="{FF2B5EF4-FFF2-40B4-BE49-F238E27FC236}">
                              <a16:creationId xmlns:a16="http://schemas.microsoft.com/office/drawing/2014/main" id="{066F2513-589F-400B-AB52-79D43E639A7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7" name="Group 136">
                    <a:extLst>
                      <a:ext uri="{FF2B5EF4-FFF2-40B4-BE49-F238E27FC236}">
                        <a16:creationId xmlns:a16="http://schemas.microsoft.com/office/drawing/2014/main" id="{30908C20-2784-40D6-9A81-0A7E48A7A71B}"/>
                      </a:ext>
                    </a:extLst>
                  </p:cNvPr>
                  <p:cNvGrpSpPr/>
                  <p:nvPr/>
                </p:nvGrpSpPr>
                <p:grpSpPr>
                  <a:xfrm rot="2171672">
                    <a:off x="7240864" y="2945788"/>
                    <a:ext cx="657768" cy="378452"/>
                    <a:chOff x="4777947" y="3207622"/>
                    <a:chExt cx="657768" cy="378452"/>
                  </a:xfrm>
                </p:grpSpPr>
                <p:grpSp>
                  <p:nvGrpSpPr>
                    <p:cNvPr id="153" name="Group 152">
                      <a:extLst>
                        <a:ext uri="{FF2B5EF4-FFF2-40B4-BE49-F238E27FC236}">
                          <a16:creationId xmlns:a16="http://schemas.microsoft.com/office/drawing/2014/main" id="{D114AFA2-C2CC-49F8-B51A-2AA229E358C3}"/>
                        </a:ext>
                      </a:extLst>
                    </p:cNvPr>
                    <p:cNvGrpSpPr/>
                    <p:nvPr/>
                  </p:nvGrpSpPr>
                  <p:grpSpPr>
                    <a:xfrm>
                      <a:off x="4777947" y="3207622"/>
                      <a:ext cx="499826" cy="320263"/>
                      <a:chOff x="4503627" y="2218458"/>
                      <a:chExt cx="499826" cy="320263"/>
                    </a:xfrm>
                  </p:grpSpPr>
                  <p:grpSp>
                    <p:nvGrpSpPr>
                      <p:cNvPr id="161" name="Group 176">
                        <a:extLst>
                          <a:ext uri="{FF2B5EF4-FFF2-40B4-BE49-F238E27FC236}">
                            <a16:creationId xmlns:a16="http://schemas.microsoft.com/office/drawing/2014/main" id="{9699DA1C-A82A-4B82-81F4-B3A4381254CB}"/>
                          </a:ext>
                        </a:extLst>
                      </p:cNvPr>
                      <p:cNvGrpSpPr/>
                      <p:nvPr/>
                    </p:nvGrpSpPr>
                    <p:grpSpPr>
                      <a:xfrm>
                        <a:off x="4503627" y="2301538"/>
                        <a:ext cx="300259" cy="237183"/>
                        <a:chOff x="2962956" y="2115885"/>
                        <a:chExt cx="300259" cy="237183"/>
                      </a:xfrm>
                    </p:grpSpPr>
                    <p:pic>
                      <p:nvPicPr>
                        <p:cNvPr id="165" name="Picture 24 177">
                          <a:extLst>
                            <a:ext uri="{FF2B5EF4-FFF2-40B4-BE49-F238E27FC236}">
                              <a16:creationId xmlns:a16="http://schemas.microsoft.com/office/drawing/2014/main" id="{CCB6CB58-7A52-47BE-B167-D46B25DF7A3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 name="Picture 24 178">
                          <a:extLst>
                            <a:ext uri="{FF2B5EF4-FFF2-40B4-BE49-F238E27FC236}">
                              <a16:creationId xmlns:a16="http://schemas.microsoft.com/office/drawing/2014/main" id="{3D8EF4CD-4251-4710-BD4D-8F029D2739C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 name="Group 179">
                        <a:extLst>
                          <a:ext uri="{FF2B5EF4-FFF2-40B4-BE49-F238E27FC236}">
                            <a16:creationId xmlns:a16="http://schemas.microsoft.com/office/drawing/2014/main" id="{844327CF-6DAE-459E-BBDE-632BC642C9EE}"/>
                          </a:ext>
                        </a:extLst>
                      </p:cNvPr>
                      <p:cNvGrpSpPr/>
                      <p:nvPr/>
                    </p:nvGrpSpPr>
                    <p:grpSpPr>
                      <a:xfrm>
                        <a:off x="4719823" y="2218458"/>
                        <a:ext cx="283630" cy="253824"/>
                        <a:chOff x="6986427" y="2972145"/>
                        <a:chExt cx="283630" cy="253824"/>
                      </a:xfrm>
                    </p:grpSpPr>
                    <p:pic>
                      <p:nvPicPr>
                        <p:cNvPr id="163" name="Picture 24 179">
                          <a:extLst>
                            <a:ext uri="{FF2B5EF4-FFF2-40B4-BE49-F238E27FC236}">
                              <a16:creationId xmlns:a16="http://schemas.microsoft.com/office/drawing/2014/main" id="{F68099E5-DCBA-4C01-8CF6-5812AA90D6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 name="Picture 24 180">
                          <a:extLst>
                            <a:ext uri="{FF2B5EF4-FFF2-40B4-BE49-F238E27FC236}">
                              <a16:creationId xmlns:a16="http://schemas.microsoft.com/office/drawing/2014/main" id="{49C26765-D7F7-46DF-ABC3-43F8B6AADBB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 name="Group 153">
                      <a:extLst>
                        <a:ext uri="{FF2B5EF4-FFF2-40B4-BE49-F238E27FC236}">
                          <a16:creationId xmlns:a16="http://schemas.microsoft.com/office/drawing/2014/main" id="{1B0CE3FA-B52F-4E52-80D6-D1D8C6A3AEF7}"/>
                        </a:ext>
                      </a:extLst>
                    </p:cNvPr>
                    <p:cNvGrpSpPr/>
                    <p:nvPr/>
                  </p:nvGrpSpPr>
                  <p:grpSpPr>
                    <a:xfrm>
                      <a:off x="4935889" y="3265811"/>
                      <a:ext cx="499826" cy="320263"/>
                      <a:chOff x="4503627" y="2218458"/>
                      <a:chExt cx="499826" cy="320263"/>
                    </a:xfrm>
                  </p:grpSpPr>
                  <p:grpSp>
                    <p:nvGrpSpPr>
                      <p:cNvPr id="155" name="Group 176">
                        <a:extLst>
                          <a:ext uri="{FF2B5EF4-FFF2-40B4-BE49-F238E27FC236}">
                            <a16:creationId xmlns:a16="http://schemas.microsoft.com/office/drawing/2014/main" id="{95CBEBA5-0755-4535-8E97-7428DACA9B0D}"/>
                          </a:ext>
                        </a:extLst>
                      </p:cNvPr>
                      <p:cNvGrpSpPr/>
                      <p:nvPr/>
                    </p:nvGrpSpPr>
                    <p:grpSpPr>
                      <a:xfrm>
                        <a:off x="4503627" y="2301538"/>
                        <a:ext cx="300259" cy="237183"/>
                        <a:chOff x="2962956" y="2115885"/>
                        <a:chExt cx="300259" cy="237183"/>
                      </a:xfrm>
                    </p:grpSpPr>
                    <p:pic>
                      <p:nvPicPr>
                        <p:cNvPr id="159" name="Picture 24 181">
                          <a:extLst>
                            <a:ext uri="{FF2B5EF4-FFF2-40B4-BE49-F238E27FC236}">
                              <a16:creationId xmlns:a16="http://schemas.microsoft.com/office/drawing/2014/main" id="{A92C9584-2902-4201-A2EB-585D835FFC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 name="Picture 24 182">
                          <a:extLst>
                            <a:ext uri="{FF2B5EF4-FFF2-40B4-BE49-F238E27FC236}">
                              <a16:creationId xmlns:a16="http://schemas.microsoft.com/office/drawing/2014/main" id="{26486C09-8C3E-4A51-91D9-90D7EFF22CE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 name="Group 179">
                        <a:extLst>
                          <a:ext uri="{FF2B5EF4-FFF2-40B4-BE49-F238E27FC236}">
                            <a16:creationId xmlns:a16="http://schemas.microsoft.com/office/drawing/2014/main" id="{5955A5CA-6888-466D-8456-7EAEB46FB042}"/>
                          </a:ext>
                        </a:extLst>
                      </p:cNvPr>
                      <p:cNvGrpSpPr/>
                      <p:nvPr/>
                    </p:nvGrpSpPr>
                    <p:grpSpPr>
                      <a:xfrm>
                        <a:off x="4719823" y="2218458"/>
                        <a:ext cx="283630" cy="253824"/>
                        <a:chOff x="6986427" y="2972145"/>
                        <a:chExt cx="283630" cy="253824"/>
                      </a:xfrm>
                    </p:grpSpPr>
                    <p:pic>
                      <p:nvPicPr>
                        <p:cNvPr id="157" name="Picture 24 183">
                          <a:extLst>
                            <a:ext uri="{FF2B5EF4-FFF2-40B4-BE49-F238E27FC236}">
                              <a16:creationId xmlns:a16="http://schemas.microsoft.com/office/drawing/2014/main" id="{9CAD0FA9-8C6D-4237-97FF-578CAFB9C1B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 name="Picture 24 184">
                          <a:extLst>
                            <a:ext uri="{FF2B5EF4-FFF2-40B4-BE49-F238E27FC236}">
                              <a16:creationId xmlns:a16="http://schemas.microsoft.com/office/drawing/2014/main" id="{91BABB8C-BA5C-414B-AF90-1BF555C906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8" name="Group 137">
                    <a:extLst>
                      <a:ext uri="{FF2B5EF4-FFF2-40B4-BE49-F238E27FC236}">
                        <a16:creationId xmlns:a16="http://schemas.microsoft.com/office/drawing/2014/main" id="{E5547EFF-A3B6-4F03-806A-675870C75935}"/>
                      </a:ext>
                    </a:extLst>
                  </p:cNvPr>
                  <p:cNvGrpSpPr/>
                  <p:nvPr/>
                </p:nvGrpSpPr>
                <p:grpSpPr>
                  <a:xfrm rot="21049340">
                    <a:off x="7270080" y="2509410"/>
                    <a:ext cx="601238" cy="499826"/>
                    <a:chOff x="5841977" y="3176030"/>
                    <a:chExt cx="601238" cy="499826"/>
                  </a:xfrm>
                </p:grpSpPr>
                <p:grpSp>
                  <p:nvGrpSpPr>
                    <p:cNvPr id="139" name="Group 138">
                      <a:extLst>
                        <a:ext uri="{FF2B5EF4-FFF2-40B4-BE49-F238E27FC236}">
                          <a16:creationId xmlns:a16="http://schemas.microsoft.com/office/drawing/2014/main" id="{C84F551D-FA2B-49CD-BE71-FB2D1F22428F}"/>
                        </a:ext>
                      </a:extLst>
                    </p:cNvPr>
                    <p:cNvGrpSpPr/>
                    <p:nvPr/>
                  </p:nvGrpSpPr>
                  <p:grpSpPr>
                    <a:xfrm rot="19742345">
                      <a:off x="5841977" y="3207622"/>
                      <a:ext cx="499826" cy="320263"/>
                      <a:chOff x="4503627" y="2218458"/>
                      <a:chExt cx="499826" cy="320263"/>
                    </a:xfrm>
                  </p:grpSpPr>
                  <p:grpSp>
                    <p:nvGrpSpPr>
                      <p:cNvPr id="147" name="Group 176">
                        <a:extLst>
                          <a:ext uri="{FF2B5EF4-FFF2-40B4-BE49-F238E27FC236}">
                            <a16:creationId xmlns:a16="http://schemas.microsoft.com/office/drawing/2014/main" id="{B81E1E10-8A60-4EB7-BBB4-F896180CF80C}"/>
                          </a:ext>
                        </a:extLst>
                      </p:cNvPr>
                      <p:cNvGrpSpPr/>
                      <p:nvPr/>
                    </p:nvGrpSpPr>
                    <p:grpSpPr>
                      <a:xfrm>
                        <a:off x="4503627" y="2301538"/>
                        <a:ext cx="300259" cy="237183"/>
                        <a:chOff x="2962956" y="2115885"/>
                        <a:chExt cx="300259" cy="237183"/>
                      </a:xfrm>
                    </p:grpSpPr>
                    <p:pic>
                      <p:nvPicPr>
                        <p:cNvPr id="151" name="Picture 24 185">
                          <a:extLst>
                            <a:ext uri="{FF2B5EF4-FFF2-40B4-BE49-F238E27FC236}">
                              <a16:creationId xmlns:a16="http://schemas.microsoft.com/office/drawing/2014/main" id="{76861199-70E9-4581-A366-84B831C2E27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 name="Picture 24 186">
                          <a:extLst>
                            <a:ext uri="{FF2B5EF4-FFF2-40B4-BE49-F238E27FC236}">
                              <a16:creationId xmlns:a16="http://schemas.microsoft.com/office/drawing/2014/main" id="{E6ECAB77-AA1B-4621-BB79-757FCAC1DF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 name="Group 179">
                        <a:extLst>
                          <a:ext uri="{FF2B5EF4-FFF2-40B4-BE49-F238E27FC236}">
                            <a16:creationId xmlns:a16="http://schemas.microsoft.com/office/drawing/2014/main" id="{FC0D501F-4653-4A53-AEEB-BF23D5CEC48B}"/>
                          </a:ext>
                        </a:extLst>
                      </p:cNvPr>
                      <p:cNvGrpSpPr/>
                      <p:nvPr/>
                    </p:nvGrpSpPr>
                    <p:grpSpPr>
                      <a:xfrm>
                        <a:off x="4719823" y="2218458"/>
                        <a:ext cx="283630" cy="253824"/>
                        <a:chOff x="6986427" y="2972145"/>
                        <a:chExt cx="283630" cy="253824"/>
                      </a:xfrm>
                    </p:grpSpPr>
                    <p:pic>
                      <p:nvPicPr>
                        <p:cNvPr id="149" name="Picture 24 187">
                          <a:extLst>
                            <a:ext uri="{FF2B5EF4-FFF2-40B4-BE49-F238E27FC236}">
                              <a16:creationId xmlns:a16="http://schemas.microsoft.com/office/drawing/2014/main" id="{F6ECE103-38E3-4C71-8F0C-4AF12365A6A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 name="Picture 24 188">
                          <a:extLst>
                            <a:ext uri="{FF2B5EF4-FFF2-40B4-BE49-F238E27FC236}">
                              <a16:creationId xmlns:a16="http://schemas.microsoft.com/office/drawing/2014/main" id="{ECBAEDD0-D0EE-4279-ADC7-0AB8307DFF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0" name="Group 139">
                      <a:extLst>
                        <a:ext uri="{FF2B5EF4-FFF2-40B4-BE49-F238E27FC236}">
                          <a16:creationId xmlns:a16="http://schemas.microsoft.com/office/drawing/2014/main" id="{78401126-22AE-486B-A97A-A1204C721DE8}"/>
                        </a:ext>
                      </a:extLst>
                    </p:cNvPr>
                    <p:cNvGrpSpPr/>
                    <p:nvPr/>
                  </p:nvGrpSpPr>
                  <p:grpSpPr>
                    <a:xfrm rot="17239213">
                      <a:off x="6033171" y="3265811"/>
                      <a:ext cx="499826" cy="320263"/>
                      <a:chOff x="4503627" y="2218458"/>
                      <a:chExt cx="499826" cy="320263"/>
                    </a:xfrm>
                  </p:grpSpPr>
                  <p:grpSp>
                    <p:nvGrpSpPr>
                      <p:cNvPr id="141" name="Group 176">
                        <a:extLst>
                          <a:ext uri="{FF2B5EF4-FFF2-40B4-BE49-F238E27FC236}">
                            <a16:creationId xmlns:a16="http://schemas.microsoft.com/office/drawing/2014/main" id="{EAF51B77-42B0-429E-8D33-E468E7E00AF7}"/>
                          </a:ext>
                        </a:extLst>
                      </p:cNvPr>
                      <p:cNvGrpSpPr/>
                      <p:nvPr/>
                    </p:nvGrpSpPr>
                    <p:grpSpPr>
                      <a:xfrm>
                        <a:off x="4503627" y="2301538"/>
                        <a:ext cx="300259" cy="237183"/>
                        <a:chOff x="2962956" y="2115885"/>
                        <a:chExt cx="300259" cy="237183"/>
                      </a:xfrm>
                    </p:grpSpPr>
                    <p:pic>
                      <p:nvPicPr>
                        <p:cNvPr id="145" name="Picture 24 189">
                          <a:extLst>
                            <a:ext uri="{FF2B5EF4-FFF2-40B4-BE49-F238E27FC236}">
                              <a16:creationId xmlns:a16="http://schemas.microsoft.com/office/drawing/2014/main" id="{D6EAB09C-3804-4B12-B988-00FBD1E4A50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 name="Picture 24 190">
                          <a:extLst>
                            <a:ext uri="{FF2B5EF4-FFF2-40B4-BE49-F238E27FC236}">
                              <a16:creationId xmlns:a16="http://schemas.microsoft.com/office/drawing/2014/main" id="{826AE00B-B5B0-47D4-92C9-26795B7A68F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 name="Group 179">
                        <a:extLst>
                          <a:ext uri="{FF2B5EF4-FFF2-40B4-BE49-F238E27FC236}">
                            <a16:creationId xmlns:a16="http://schemas.microsoft.com/office/drawing/2014/main" id="{6F0338EA-0CC5-49F0-A9DE-502B7A187456}"/>
                          </a:ext>
                        </a:extLst>
                      </p:cNvPr>
                      <p:cNvGrpSpPr/>
                      <p:nvPr/>
                    </p:nvGrpSpPr>
                    <p:grpSpPr>
                      <a:xfrm>
                        <a:off x="4719823" y="2218458"/>
                        <a:ext cx="283630" cy="253824"/>
                        <a:chOff x="6986427" y="2972145"/>
                        <a:chExt cx="283630" cy="253824"/>
                      </a:xfrm>
                    </p:grpSpPr>
                    <p:pic>
                      <p:nvPicPr>
                        <p:cNvPr id="143" name="Picture 24 191">
                          <a:extLst>
                            <a:ext uri="{FF2B5EF4-FFF2-40B4-BE49-F238E27FC236}">
                              <a16:creationId xmlns:a16="http://schemas.microsoft.com/office/drawing/2014/main" id="{6D67F7B4-92DA-4283-9B23-0D075D633C3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 name="Picture 24 192">
                          <a:extLst>
                            <a:ext uri="{FF2B5EF4-FFF2-40B4-BE49-F238E27FC236}">
                              <a16:creationId xmlns:a16="http://schemas.microsoft.com/office/drawing/2014/main" id="{D43AA59C-FC22-44BE-8586-D1A498E881F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 name="Group 11">
                  <a:extLst>
                    <a:ext uri="{FF2B5EF4-FFF2-40B4-BE49-F238E27FC236}">
                      <a16:creationId xmlns:a16="http://schemas.microsoft.com/office/drawing/2014/main" id="{23DD9393-9626-4C5E-A259-A6A9B3D89DC6}"/>
                    </a:ext>
                  </a:extLst>
                </p:cNvPr>
                <p:cNvGrpSpPr/>
                <p:nvPr/>
              </p:nvGrpSpPr>
              <p:grpSpPr>
                <a:xfrm>
                  <a:off x="5889081" y="2731026"/>
                  <a:ext cx="1557892" cy="1293966"/>
                  <a:chOff x="6991903" y="2695004"/>
                  <a:chExt cx="1557892" cy="1293966"/>
                </a:xfrm>
              </p:grpSpPr>
              <p:grpSp>
                <p:nvGrpSpPr>
                  <p:cNvPr id="13" name="Group 12">
                    <a:extLst>
                      <a:ext uri="{FF2B5EF4-FFF2-40B4-BE49-F238E27FC236}">
                        <a16:creationId xmlns:a16="http://schemas.microsoft.com/office/drawing/2014/main" id="{ECDD22DC-6A01-405C-B20E-BD5350D75C50}"/>
                      </a:ext>
                    </a:extLst>
                  </p:cNvPr>
                  <p:cNvGrpSpPr/>
                  <p:nvPr/>
                </p:nvGrpSpPr>
                <p:grpSpPr>
                  <a:xfrm>
                    <a:off x="6991903" y="2695004"/>
                    <a:ext cx="657768" cy="378452"/>
                    <a:chOff x="4777947" y="3207622"/>
                    <a:chExt cx="657768" cy="378452"/>
                  </a:xfrm>
                </p:grpSpPr>
                <p:grpSp>
                  <p:nvGrpSpPr>
                    <p:cNvPr id="121" name="Group 120">
                      <a:extLst>
                        <a:ext uri="{FF2B5EF4-FFF2-40B4-BE49-F238E27FC236}">
                          <a16:creationId xmlns:a16="http://schemas.microsoft.com/office/drawing/2014/main" id="{DECF8172-04C0-4028-B0F7-279340406E2C}"/>
                        </a:ext>
                      </a:extLst>
                    </p:cNvPr>
                    <p:cNvGrpSpPr/>
                    <p:nvPr/>
                  </p:nvGrpSpPr>
                  <p:grpSpPr>
                    <a:xfrm>
                      <a:off x="4777947" y="3207622"/>
                      <a:ext cx="499826" cy="320263"/>
                      <a:chOff x="4503627" y="2218458"/>
                      <a:chExt cx="499826" cy="320263"/>
                    </a:xfrm>
                  </p:grpSpPr>
                  <p:grpSp>
                    <p:nvGrpSpPr>
                      <p:cNvPr id="129" name="Group 176">
                        <a:extLst>
                          <a:ext uri="{FF2B5EF4-FFF2-40B4-BE49-F238E27FC236}">
                            <a16:creationId xmlns:a16="http://schemas.microsoft.com/office/drawing/2014/main" id="{1AE9146A-9FCC-46E5-A4FC-9D49A1E50E2B}"/>
                          </a:ext>
                        </a:extLst>
                      </p:cNvPr>
                      <p:cNvGrpSpPr/>
                      <p:nvPr/>
                    </p:nvGrpSpPr>
                    <p:grpSpPr>
                      <a:xfrm>
                        <a:off x="4503627" y="2301538"/>
                        <a:ext cx="300259" cy="237183"/>
                        <a:chOff x="2962956" y="2115885"/>
                        <a:chExt cx="300259" cy="237183"/>
                      </a:xfrm>
                    </p:grpSpPr>
                    <p:pic>
                      <p:nvPicPr>
                        <p:cNvPr id="133" name="Picture 24 193">
                          <a:extLst>
                            <a:ext uri="{FF2B5EF4-FFF2-40B4-BE49-F238E27FC236}">
                              <a16:creationId xmlns:a16="http://schemas.microsoft.com/office/drawing/2014/main" id="{8DF9CF6F-9649-4EE9-B66A-C5E13F4C486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194">
                          <a:extLst>
                            <a:ext uri="{FF2B5EF4-FFF2-40B4-BE49-F238E27FC236}">
                              <a16:creationId xmlns:a16="http://schemas.microsoft.com/office/drawing/2014/main" id="{4121C660-688F-425C-A683-4A48D53D0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a:extLst>
                          <a:ext uri="{FF2B5EF4-FFF2-40B4-BE49-F238E27FC236}">
                            <a16:creationId xmlns:a16="http://schemas.microsoft.com/office/drawing/2014/main" id="{FAEAA807-A274-40EC-94DF-202E86639575}"/>
                          </a:ext>
                        </a:extLst>
                      </p:cNvPr>
                      <p:cNvGrpSpPr/>
                      <p:nvPr/>
                    </p:nvGrpSpPr>
                    <p:grpSpPr>
                      <a:xfrm>
                        <a:off x="4719823" y="2218458"/>
                        <a:ext cx="283630" cy="253824"/>
                        <a:chOff x="6986427" y="2972145"/>
                        <a:chExt cx="283630" cy="253824"/>
                      </a:xfrm>
                    </p:grpSpPr>
                    <p:pic>
                      <p:nvPicPr>
                        <p:cNvPr id="131" name="Picture 24 195">
                          <a:extLst>
                            <a:ext uri="{FF2B5EF4-FFF2-40B4-BE49-F238E27FC236}">
                              <a16:creationId xmlns:a16="http://schemas.microsoft.com/office/drawing/2014/main" id="{7E46A10F-80E5-4643-A713-A071254E003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196">
                          <a:extLst>
                            <a:ext uri="{FF2B5EF4-FFF2-40B4-BE49-F238E27FC236}">
                              <a16:creationId xmlns:a16="http://schemas.microsoft.com/office/drawing/2014/main" id="{24894EF5-645D-45DF-A048-A61FD09491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 name="Group 121">
                      <a:extLst>
                        <a:ext uri="{FF2B5EF4-FFF2-40B4-BE49-F238E27FC236}">
                          <a16:creationId xmlns:a16="http://schemas.microsoft.com/office/drawing/2014/main" id="{8BEEF076-F7D7-4AE4-B82D-29FB86FFD7F3}"/>
                        </a:ext>
                      </a:extLst>
                    </p:cNvPr>
                    <p:cNvGrpSpPr/>
                    <p:nvPr/>
                  </p:nvGrpSpPr>
                  <p:grpSpPr>
                    <a:xfrm>
                      <a:off x="4935889" y="3265811"/>
                      <a:ext cx="499826" cy="320263"/>
                      <a:chOff x="4503627" y="2218458"/>
                      <a:chExt cx="499826" cy="320263"/>
                    </a:xfrm>
                  </p:grpSpPr>
                  <p:grpSp>
                    <p:nvGrpSpPr>
                      <p:cNvPr id="123" name="Group 176">
                        <a:extLst>
                          <a:ext uri="{FF2B5EF4-FFF2-40B4-BE49-F238E27FC236}">
                            <a16:creationId xmlns:a16="http://schemas.microsoft.com/office/drawing/2014/main" id="{3F3000C3-6C51-498A-8AD7-8506C7B312EF}"/>
                          </a:ext>
                        </a:extLst>
                      </p:cNvPr>
                      <p:cNvGrpSpPr/>
                      <p:nvPr/>
                    </p:nvGrpSpPr>
                    <p:grpSpPr>
                      <a:xfrm>
                        <a:off x="4503627" y="2301538"/>
                        <a:ext cx="300259" cy="237183"/>
                        <a:chOff x="2962956" y="2115885"/>
                        <a:chExt cx="300259" cy="237183"/>
                      </a:xfrm>
                    </p:grpSpPr>
                    <p:pic>
                      <p:nvPicPr>
                        <p:cNvPr id="127" name="Picture 24 197">
                          <a:extLst>
                            <a:ext uri="{FF2B5EF4-FFF2-40B4-BE49-F238E27FC236}">
                              <a16:creationId xmlns:a16="http://schemas.microsoft.com/office/drawing/2014/main" id="{25A7AD55-8572-4AA3-8530-548BB9CC7B4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 name="Picture 24 198">
                          <a:extLst>
                            <a:ext uri="{FF2B5EF4-FFF2-40B4-BE49-F238E27FC236}">
                              <a16:creationId xmlns:a16="http://schemas.microsoft.com/office/drawing/2014/main" id="{D0A06803-5877-4797-99FD-18D87B1D0AF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 name="Group 179">
                        <a:extLst>
                          <a:ext uri="{FF2B5EF4-FFF2-40B4-BE49-F238E27FC236}">
                            <a16:creationId xmlns:a16="http://schemas.microsoft.com/office/drawing/2014/main" id="{D622B475-C511-4B3A-84B8-C6C8759EFF79}"/>
                          </a:ext>
                        </a:extLst>
                      </p:cNvPr>
                      <p:cNvGrpSpPr/>
                      <p:nvPr/>
                    </p:nvGrpSpPr>
                    <p:grpSpPr>
                      <a:xfrm>
                        <a:off x="4719823" y="2218458"/>
                        <a:ext cx="283630" cy="253824"/>
                        <a:chOff x="6986427" y="2972145"/>
                        <a:chExt cx="283630" cy="253824"/>
                      </a:xfrm>
                    </p:grpSpPr>
                    <p:pic>
                      <p:nvPicPr>
                        <p:cNvPr id="125" name="Picture 24 199">
                          <a:extLst>
                            <a:ext uri="{FF2B5EF4-FFF2-40B4-BE49-F238E27FC236}">
                              <a16:creationId xmlns:a16="http://schemas.microsoft.com/office/drawing/2014/main" id="{67E49A43-5A9D-4BBB-BDAE-1EA138C4F6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 name="Picture 24 200">
                          <a:extLst>
                            <a:ext uri="{FF2B5EF4-FFF2-40B4-BE49-F238E27FC236}">
                              <a16:creationId xmlns:a16="http://schemas.microsoft.com/office/drawing/2014/main" id="{0F1BC31E-9A4E-45AB-BD5D-8E84CD8DB9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 name="Group 13">
                    <a:extLst>
                      <a:ext uri="{FF2B5EF4-FFF2-40B4-BE49-F238E27FC236}">
                        <a16:creationId xmlns:a16="http://schemas.microsoft.com/office/drawing/2014/main" id="{DE7882A9-1124-40E3-B286-F8E5F2EC6D78}"/>
                      </a:ext>
                    </a:extLst>
                  </p:cNvPr>
                  <p:cNvGrpSpPr/>
                  <p:nvPr/>
                </p:nvGrpSpPr>
                <p:grpSpPr>
                  <a:xfrm>
                    <a:off x="7000217" y="2970983"/>
                    <a:ext cx="601238" cy="499826"/>
                    <a:chOff x="5841977" y="3176030"/>
                    <a:chExt cx="601238" cy="499826"/>
                  </a:xfrm>
                </p:grpSpPr>
                <p:grpSp>
                  <p:nvGrpSpPr>
                    <p:cNvPr id="107" name="Group 106">
                      <a:extLst>
                        <a:ext uri="{FF2B5EF4-FFF2-40B4-BE49-F238E27FC236}">
                          <a16:creationId xmlns:a16="http://schemas.microsoft.com/office/drawing/2014/main" id="{20D44586-2E70-4EED-9A2E-6F6CCCAEA6DC}"/>
                        </a:ext>
                      </a:extLst>
                    </p:cNvPr>
                    <p:cNvGrpSpPr/>
                    <p:nvPr/>
                  </p:nvGrpSpPr>
                  <p:grpSpPr>
                    <a:xfrm rot="19742345">
                      <a:off x="5841977" y="3207622"/>
                      <a:ext cx="499826" cy="320263"/>
                      <a:chOff x="4503627" y="2218458"/>
                      <a:chExt cx="499826" cy="320263"/>
                    </a:xfrm>
                  </p:grpSpPr>
                  <p:grpSp>
                    <p:nvGrpSpPr>
                      <p:cNvPr id="115" name="Group 176">
                        <a:extLst>
                          <a:ext uri="{FF2B5EF4-FFF2-40B4-BE49-F238E27FC236}">
                            <a16:creationId xmlns:a16="http://schemas.microsoft.com/office/drawing/2014/main" id="{3D04CF1D-0814-4A87-B89F-8B3E5D3EB4F2}"/>
                          </a:ext>
                        </a:extLst>
                      </p:cNvPr>
                      <p:cNvGrpSpPr/>
                      <p:nvPr/>
                    </p:nvGrpSpPr>
                    <p:grpSpPr>
                      <a:xfrm>
                        <a:off x="4503627" y="2301538"/>
                        <a:ext cx="300259" cy="237183"/>
                        <a:chOff x="2962956" y="2115885"/>
                        <a:chExt cx="300259" cy="237183"/>
                      </a:xfrm>
                    </p:grpSpPr>
                    <p:pic>
                      <p:nvPicPr>
                        <p:cNvPr id="119" name="Picture 24 201">
                          <a:extLst>
                            <a:ext uri="{FF2B5EF4-FFF2-40B4-BE49-F238E27FC236}">
                              <a16:creationId xmlns:a16="http://schemas.microsoft.com/office/drawing/2014/main" id="{6703A75F-3C39-40A3-9868-53C907F1DDE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202">
                          <a:extLst>
                            <a:ext uri="{FF2B5EF4-FFF2-40B4-BE49-F238E27FC236}">
                              <a16:creationId xmlns:a16="http://schemas.microsoft.com/office/drawing/2014/main" id="{C45A6D55-1EBD-481C-8E02-4BD6BCA31F9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a:extLst>
                          <a:ext uri="{FF2B5EF4-FFF2-40B4-BE49-F238E27FC236}">
                            <a16:creationId xmlns:a16="http://schemas.microsoft.com/office/drawing/2014/main" id="{B81F6819-55B3-4A17-B503-FD7F98AB4C73}"/>
                          </a:ext>
                        </a:extLst>
                      </p:cNvPr>
                      <p:cNvGrpSpPr/>
                      <p:nvPr/>
                    </p:nvGrpSpPr>
                    <p:grpSpPr>
                      <a:xfrm>
                        <a:off x="4719823" y="2218458"/>
                        <a:ext cx="283630" cy="253824"/>
                        <a:chOff x="6986427" y="2972145"/>
                        <a:chExt cx="283630" cy="253824"/>
                      </a:xfrm>
                    </p:grpSpPr>
                    <p:pic>
                      <p:nvPicPr>
                        <p:cNvPr id="117" name="Picture 24 203">
                          <a:extLst>
                            <a:ext uri="{FF2B5EF4-FFF2-40B4-BE49-F238E27FC236}">
                              <a16:creationId xmlns:a16="http://schemas.microsoft.com/office/drawing/2014/main" id="{6D7B1BD7-3111-422C-9A92-C638427C8F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204">
                          <a:extLst>
                            <a:ext uri="{FF2B5EF4-FFF2-40B4-BE49-F238E27FC236}">
                              <a16:creationId xmlns:a16="http://schemas.microsoft.com/office/drawing/2014/main" id="{36331DE6-8E2C-429A-8EDF-436D4D7ECA8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8" name="Group 107">
                      <a:extLst>
                        <a:ext uri="{FF2B5EF4-FFF2-40B4-BE49-F238E27FC236}">
                          <a16:creationId xmlns:a16="http://schemas.microsoft.com/office/drawing/2014/main" id="{785CC11C-74A2-40F3-B487-94DC12B98201}"/>
                        </a:ext>
                      </a:extLst>
                    </p:cNvPr>
                    <p:cNvGrpSpPr/>
                    <p:nvPr/>
                  </p:nvGrpSpPr>
                  <p:grpSpPr>
                    <a:xfrm rot="17239213">
                      <a:off x="6033171" y="3265811"/>
                      <a:ext cx="499826" cy="320263"/>
                      <a:chOff x="4503627" y="2218458"/>
                      <a:chExt cx="499826" cy="320263"/>
                    </a:xfrm>
                  </p:grpSpPr>
                  <p:grpSp>
                    <p:nvGrpSpPr>
                      <p:cNvPr id="109" name="Group 176">
                        <a:extLst>
                          <a:ext uri="{FF2B5EF4-FFF2-40B4-BE49-F238E27FC236}">
                            <a16:creationId xmlns:a16="http://schemas.microsoft.com/office/drawing/2014/main" id="{33312595-A528-4BA3-A126-059C08952345}"/>
                          </a:ext>
                        </a:extLst>
                      </p:cNvPr>
                      <p:cNvGrpSpPr/>
                      <p:nvPr/>
                    </p:nvGrpSpPr>
                    <p:grpSpPr>
                      <a:xfrm>
                        <a:off x="4503627" y="2301538"/>
                        <a:ext cx="300259" cy="237183"/>
                        <a:chOff x="2962956" y="2115885"/>
                        <a:chExt cx="300259" cy="237183"/>
                      </a:xfrm>
                    </p:grpSpPr>
                    <p:pic>
                      <p:nvPicPr>
                        <p:cNvPr id="113" name="Picture 24 205">
                          <a:extLst>
                            <a:ext uri="{FF2B5EF4-FFF2-40B4-BE49-F238E27FC236}">
                              <a16:creationId xmlns:a16="http://schemas.microsoft.com/office/drawing/2014/main" id="{EC79ABE9-8C29-4434-856E-86100E5F320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 name="Picture 24 206">
                          <a:extLst>
                            <a:ext uri="{FF2B5EF4-FFF2-40B4-BE49-F238E27FC236}">
                              <a16:creationId xmlns:a16="http://schemas.microsoft.com/office/drawing/2014/main" id="{753A95C8-DF24-4FE3-AC90-1BC8660010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0" name="Group 179">
                        <a:extLst>
                          <a:ext uri="{FF2B5EF4-FFF2-40B4-BE49-F238E27FC236}">
                            <a16:creationId xmlns:a16="http://schemas.microsoft.com/office/drawing/2014/main" id="{0A9BC4E8-130B-4EA0-AA4B-1E6D8AE9272D}"/>
                          </a:ext>
                        </a:extLst>
                      </p:cNvPr>
                      <p:cNvGrpSpPr/>
                      <p:nvPr/>
                    </p:nvGrpSpPr>
                    <p:grpSpPr>
                      <a:xfrm>
                        <a:off x="4719823" y="2218458"/>
                        <a:ext cx="283630" cy="253824"/>
                        <a:chOff x="6986427" y="2972145"/>
                        <a:chExt cx="283630" cy="253824"/>
                      </a:xfrm>
                    </p:grpSpPr>
                    <p:pic>
                      <p:nvPicPr>
                        <p:cNvPr id="111" name="Picture 24 207">
                          <a:extLst>
                            <a:ext uri="{FF2B5EF4-FFF2-40B4-BE49-F238E27FC236}">
                              <a16:creationId xmlns:a16="http://schemas.microsoft.com/office/drawing/2014/main" id="{80513AE1-5C42-494A-8A36-BF12571E2B5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 name="Picture 24 208">
                          <a:extLst>
                            <a:ext uri="{FF2B5EF4-FFF2-40B4-BE49-F238E27FC236}">
                              <a16:creationId xmlns:a16="http://schemas.microsoft.com/office/drawing/2014/main" id="{F8323A2F-AE16-498B-9534-EF7310B3854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 name="Group 14">
                    <a:extLst>
                      <a:ext uri="{FF2B5EF4-FFF2-40B4-BE49-F238E27FC236}">
                        <a16:creationId xmlns:a16="http://schemas.microsoft.com/office/drawing/2014/main" id="{F656629D-1AC6-48DE-A545-DDAF3D834616}"/>
                      </a:ext>
                    </a:extLst>
                  </p:cNvPr>
                  <p:cNvGrpSpPr/>
                  <p:nvPr/>
                </p:nvGrpSpPr>
                <p:grpSpPr>
                  <a:xfrm>
                    <a:off x="7469330" y="2714400"/>
                    <a:ext cx="1055948" cy="610380"/>
                    <a:chOff x="6261214" y="3135578"/>
                    <a:chExt cx="1055948" cy="610380"/>
                  </a:xfrm>
                </p:grpSpPr>
                <p:grpSp>
                  <p:nvGrpSpPr>
                    <p:cNvPr id="77" name="Group 76">
                      <a:extLst>
                        <a:ext uri="{FF2B5EF4-FFF2-40B4-BE49-F238E27FC236}">
                          <a16:creationId xmlns:a16="http://schemas.microsoft.com/office/drawing/2014/main" id="{A1B21D06-7757-40CC-9A42-C1C037BF0B2C}"/>
                        </a:ext>
                      </a:extLst>
                    </p:cNvPr>
                    <p:cNvGrpSpPr/>
                    <p:nvPr/>
                  </p:nvGrpSpPr>
                  <p:grpSpPr>
                    <a:xfrm>
                      <a:off x="6659394" y="3135578"/>
                      <a:ext cx="657768" cy="378452"/>
                      <a:chOff x="4777947" y="3207622"/>
                      <a:chExt cx="657768" cy="378452"/>
                    </a:xfrm>
                  </p:grpSpPr>
                  <p:grpSp>
                    <p:nvGrpSpPr>
                      <p:cNvPr id="93" name="Group 92">
                        <a:extLst>
                          <a:ext uri="{FF2B5EF4-FFF2-40B4-BE49-F238E27FC236}">
                            <a16:creationId xmlns:a16="http://schemas.microsoft.com/office/drawing/2014/main" id="{C30A124F-5A8D-4192-A091-5C66C645A6B2}"/>
                          </a:ext>
                        </a:extLst>
                      </p:cNvPr>
                      <p:cNvGrpSpPr/>
                      <p:nvPr/>
                    </p:nvGrpSpPr>
                    <p:grpSpPr>
                      <a:xfrm>
                        <a:off x="4777947" y="3207622"/>
                        <a:ext cx="499826" cy="320263"/>
                        <a:chOff x="4503627" y="2218458"/>
                        <a:chExt cx="499826" cy="320263"/>
                      </a:xfrm>
                    </p:grpSpPr>
                    <p:grpSp>
                      <p:nvGrpSpPr>
                        <p:cNvPr id="101" name="Group 176">
                          <a:extLst>
                            <a:ext uri="{FF2B5EF4-FFF2-40B4-BE49-F238E27FC236}">
                              <a16:creationId xmlns:a16="http://schemas.microsoft.com/office/drawing/2014/main" id="{D37B15FF-9E64-4034-91A6-BE1478DF680E}"/>
                            </a:ext>
                          </a:extLst>
                        </p:cNvPr>
                        <p:cNvGrpSpPr/>
                        <p:nvPr/>
                      </p:nvGrpSpPr>
                      <p:grpSpPr>
                        <a:xfrm>
                          <a:off x="4503627" y="2301538"/>
                          <a:ext cx="300259" cy="237183"/>
                          <a:chOff x="2962956" y="2115885"/>
                          <a:chExt cx="300259" cy="237183"/>
                        </a:xfrm>
                      </p:grpSpPr>
                      <p:pic>
                        <p:nvPicPr>
                          <p:cNvPr id="105" name="Picture 24 209">
                            <a:extLst>
                              <a:ext uri="{FF2B5EF4-FFF2-40B4-BE49-F238E27FC236}">
                                <a16:creationId xmlns:a16="http://schemas.microsoft.com/office/drawing/2014/main" id="{67597623-47A2-40A9-AD02-F9B1AF570BD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6" name="Picture 24 210">
                            <a:extLst>
                              <a:ext uri="{FF2B5EF4-FFF2-40B4-BE49-F238E27FC236}">
                                <a16:creationId xmlns:a16="http://schemas.microsoft.com/office/drawing/2014/main" id="{285DB024-1758-424E-B916-B262091CE95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2" name="Group 179">
                          <a:extLst>
                            <a:ext uri="{FF2B5EF4-FFF2-40B4-BE49-F238E27FC236}">
                              <a16:creationId xmlns:a16="http://schemas.microsoft.com/office/drawing/2014/main" id="{D48BCA15-8C29-48A5-950A-C717F6D4A084}"/>
                            </a:ext>
                          </a:extLst>
                        </p:cNvPr>
                        <p:cNvGrpSpPr/>
                        <p:nvPr/>
                      </p:nvGrpSpPr>
                      <p:grpSpPr>
                        <a:xfrm>
                          <a:off x="4719823" y="2218458"/>
                          <a:ext cx="283630" cy="253824"/>
                          <a:chOff x="6986427" y="2972145"/>
                          <a:chExt cx="283630" cy="253824"/>
                        </a:xfrm>
                      </p:grpSpPr>
                      <p:pic>
                        <p:nvPicPr>
                          <p:cNvPr id="103" name="Picture 24 211">
                            <a:extLst>
                              <a:ext uri="{FF2B5EF4-FFF2-40B4-BE49-F238E27FC236}">
                                <a16:creationId xmlns:a16="http://schemas.microsoft.com/office/drawing/2014/main" id="{908192FE-1E72-4FFD-85F6-2E9FCB6E86C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4" name="Picture 24 212">
                            <a:extLst>
                              <a:ext uri="{FF2B5EF4-FFF2-40B4-BE49-F238E27FC236}">
                                <a16:creationId xmlns:a16="http://schemas.microsoft.com/office/drawing/2014/main" id="{B315CC72-B4F4-49BF-A56F-0CF13A39775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4" name="Group 93">
                        <a:extLst>
                          <a:ext uri="{FF2B5EF4-FFF2-40B4-BE49-F238E27FC236}">
                            <a16:creationId xmlns:a16="http://schemas.microsoft.com/office/drawing/2014/main" id="{1941B5C8-E12F-45CC-B8EE-B2814C0E140B}"/>
                          </a:ext>
                        </a:extLst>
                      </p:cNvPr>
                      <p:cNvGrpSpPr/>
                      <p:nvPr/>
                    </p:nvGrpSpPr>
                    <p:grpSpPr>
                      <a:xfrm>
                        <a:off x="4935889" y="3265811"/>
                        <a:ext cx="499826" cy="320263"/>
                        <a:chOff x="4503627" y="2218458"/>
                        <a:chExt cx="499826" cy="320263"/>
                      </a:xfrm>
                    </p:grpSpPr>
                    <p:grpSp>
                      <p:nvGrpSpPr>
                        <p:cNvPr id="95" name="Group 176">
                          <a:extLst>
                            <a:ext uri="{FF2B5EF4-FFF2-40B4-BE49-F238E27FC236}">
                              <a16:creationId xmlns:a16="http://schemas.microsoft.com/office/drawing/2014/main" id="{B5612A94-28D1-41A2-A627-A1C3C965722F}"/>
                            </a:ext>
                          </a:extLst>
                        </p:cNvPr>
                        <p:cNvGrpSpPr/>
                        <p:nvPr/>
                      </p:nvGrpSpPr>
                      <p:grpSpPr>
                        <a:xfrm>
                          <a:off x="4503627" y="2301538"/>
                          <a:ext cx="300259" cy="237183"/>
                          <a:chOff x="2962956" y="2115885"/>
                          <a:chExt cx="300259" cy="237183"/>
                        </a:xfrm>
                      </p:grpSpPr>
                      <p:pic>
                        <p:nvPicPr>
                          <p:cNvPr id="99" name="Picture 24 213">
                            <a:extLst>
                              <a:ext uri="{FF2B5EF4-FFF2-40B4-BE49-F238E27FC236}">
                                <a16:creationId xmlns:a16="http://schemas.microsoft.com/office/drawing/2014/main" id="{3E80DB17-E21B-4CEE-816B-EFE7C6917B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0" name="Picture 24 214">
                            <a:extLst>
                              <a:ext uri="{FF2B5EF4-FFF2-40B4-BE49-F238E27FC236}">
                                <a16:creationId xmlns:a16="http://schemas.microsoft.com/office/drawing/2014/main" id="{17652527-5626-4732-AB69-55C14A9A612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6" name="Group 179">
                          <a:extLst>
                            <a:ext uri="{FF2B5EF4-FFF2-40B4-BE49-F238E27FC236}">
                              <a16:creationId xmlns:a16="http://schemas.microsoft.com/office/drawing/2014/main" id="{10C13A8E-CD2A-44DD-8FB8-88AC89C9304E}"/>
                            </a:ext>
                          </a:extLst>
                        </p:cNvPr>
                        <p:cNvGrpSpPr/>
                        <p:nvPr/>
                      </p:nvGrpSpPr>
                      <p:grpSpPr>
                        <a:xfrm>
                          <a:off x="4719823" y="2218458"/>
                          <a:ext cx="283630" cy="253824"/>
                          <a:chOff x="6986427" y="2972145"/>
                          <a:chExt cx="283630" cy="253824"/>
                        </a:xfrm>
                      </p:grpSpPr>
                      <p:pic>
                        <p:nvPicPr>
                          <p:cNvPr id="97" name="Picture 24 215">
                            <a:extLst>
                              <a:ext uri="{FF2B5EF4-FFF2-40B4-BE49-F238E27FC236}">
                                <a16:creationId xmlns:a16="http://schemas.microsoft.com/office/drawing/2014/main" id="{1F6D9929-7D87-48AB-B7F5-9257F3F32EB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8" name="Picture 24 216">
                            <a:extLst>
                              <a:ext uri="{FF2B5EF4-FFF2-40B4-BE49-F238E27FC236}">
                                <a16:creationId xmlns:a16="http://schemas.microsoft.com/office/drawing/2014/main" id="{2B50A055-F5E7-4D04-86CF-A544EAFA68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8" name="Group 77">
                      <a:extLst>
                        <a:ext uri="{FF2B5EF4-FFF2-40B4-BE49-F238E27FC236}">
                          <a16:creationId xmlns:a16="http://schemas.microsoft.com/office/drawing/2014/main" id="{90D69C3D-1269-4F55-B575-B7CA95A64ED4}"/>
                        </a:ext>
                      </a:extLst>
                    </p:cNvPr>
                    <p:cNvGrpSpPr/>
                    <p:nvPr/>
                  </p:nvGrpSpPr>
                  <p:grpSpPr>
                    <a:xfrm rot="18877668">
                      <a:off x="6210508" y="3195426"/>
                      <a:ext cx="601238" cy="499826"/>
                      <a:chOff x="5841977" y="3176030"/>
                      <a:chExt cx="601238" cy="499826"/>
                    </a:xfrm>
                  </p:grpSpPr>
                  <p:grpSp>
                    <p:nvGrpSpPr>
                      <p:cNvPr id="79" name="Group 78">
                        <a:extLst>
                          <a:ext uri="{FF2B5EF4-FFF2-40B4-BE49-F238E27FC236}">
                            <a16:creationId xmlns:a16="http://schemas.microsoft.com/office/drawing/2014/main" id="{FDAC4DB8-906F-4879-8254-79A7C0B28514}"/>
                          </a:ext>
                        </a:extLst>
                      </p:cNvPr>
                      <p:cNvGrpSpPr/>
                      <p:nvPr/>
                    </p:nvGrpSpPr>
                    <p:grpSpPr>
                      <a:xfrm rot="19742345">
                        <a:off x="5841977" y="3207622"/>
                        <a:ext cx="499826" cy="320263"/>
                        <a:chOff x="4503627" y="2218458"/>
                        <a:chExt cx="499826" cy="320263"/>
                      </a:xfrm>
                    </p:grpSpPr>
                    <p:grpSp>
                      <p:nvGrpSpPr>
                        <p:cNvPr id="87" name="Group 176">
                          <a:extLst>
                            <a:ext uri="{FF2B5EF4-FFF2-40B4-BE49-F238E27FC236}">
                              <a16:creationId xmlns:a16="http://schemas.microsoft.com/office/drawing/2014/main" id="{3C631B97-61B2-4938-902E-1EB43A8459EB}"/>
                            </a:ext>
                          </a:extLst>
                        </p:cNvPr>
                        <p:cNvGrpSpPr/>
                        <p:nvPr/>
                      </p:nvGrpSpPr>
                      <p:grpSpPr>
                        <a:xfrm>
                          <a:off x="4503627" y="2301538"/>
                          <a:ext cx="300259" cy="237183"/>
                          <a:chOff x="2962956" y="2115885"/>
                          <a:chExt cx="300259" cy="237183"/>
                        </a:xfrm>
                      </p:grpSpPr>
                      <p:pic>
                        <p:nvPicPr>
                          <p:cNvPr id="91" name="Picture 24 217">
                            <a:extLst>
                              <a:ext uri="{FF2B5EF4-FFF2-40B4-BE49-F238E27FC236}">
                                <a16:creationId xmlns:a16="http://schemas.microsoft.com/office/drawing/2014/main" id="{E9B898C9-DDE8-416A-89FA-D79820C4884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2" name="Picture 24 218">
                            <a:extLst>
                              <a:ext uri="{FF2B5EF4-FFF2-40B4-BE49-F238E27FC236}">
                                <a16:creationId xmlns:a16="http://schemas.microsoft.com/office/drawing/2014/main" id="{A6B12A0F-1414-4E69-87ED-C20A8656B59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8" name="Group 179">
                          <a:extLst>
                            <a:ext uri="{FF2B5EF4-FFF2-40B4-BE49-F238E27FC236}">
                              <a16:creationId xmlns:a16="http://schemas.microsoft.com/office/drawing/2014/main" id="{AC90929D-0AD5-42C1-B6CA-EBAB0CEF4C85}"/>
                            </a:ext>
                          </a:extLst>
                        </p:cNvPr>
                        <p:cNvGrpSpPr/>
                        <p:nvPr/>
                      </p:nvGrpSpPr>
                      <p:grpSpPr>
                        <a:xfrm>
                          <a:off x="4719823" y="2218458"/>
                          <a:ext cx="283630" cy="253824"/>
                          <a:chOff x="6986427" y="2972145"/>
                          <a:chExt cx="283630" cy="253824"/>
                        </a:xfrm>
                      </p:grpSpPr>
                      <p:pic>
                        <p:nvPicPr>
                          <p:cNvPr id="89" name="Picture 24 219">
                            <a:extLst>
                              <a:ext uri="{FF2B5EF4-FFF2-40B4-BE49-F238E27FC236}">
                                <a16:creationId xmlns:a16="http://schemas.microsoft.com/office/drawing/2014/main" id="{53C67640-03B9-47E7-AF62-2B426286A2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0" name="Picture 24 220">
                            <a:extLst>
                              <a:ext uri="{FF2B5EF4-FFF2-40B4-BE49-F238E27FC236}">
                                <a16:creationId xmlns:a16="http://schemas.microsoft.com/office/drawing/2014/main" id="{B2D15F52-16D4-4E97-AFA9-832E82A4DB1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0" name="Group 79">
                        <a:extLst>
                          <a:ext uri="{FF2B5EF4-FFF2-40B4-BE49-F238E27FC236}">
                            <a16:creationId xmlns:a16="http://schemas.microsoft.com/office/drawing/2014/main" id="{0F3E9140-2E83-4152-AD93-077C4327DF16}"/>
                          </a:ext>
                        </a:extLst>
                      </p:cNvPr>
                      <p:cNvGrpSpPr/>
                      <p:nvPr/>
                    </p:nvGrpSpPr>
                    <p:grpSpPr>
                      <a:xfrm rot="17239213">
                        <a:off x="6033171" y="3265811"/>
                        <a:ext cx="499826" cy="320263"/>
                        <a:chOff x="4503627" y="2218458"/>
                        <a:chExt cx="499826" cy="320263"/>
                      </a:xfrm>
                    </p:grpSpPr>
                    <p:grpSp>
                      <p:nvGrpSpPr>
                        <p:cNvPr id="81" name="Group 80">
                          <a:extLst>
                            <a:ext uri="{FF2B5EF4-FFF2-40B4-BE49-F238E27FC236}">
                              <a16:creationId xmlns:a16="http://schemas.microsoft.com/office/drawing/2014/main" id="{7DC6D2F3-8C1F-4EE2-AC41-F25E33D6A82A}"/>
                            </a:ext>
                          </a:extLst>
                        </p:cNvPr>
                        <p:cNvGrpSpPr/>
                        <p:nvPr/>
                      </p:nvGrpSpPr>
                      <p:grpSpPr>
                        <a:xfrm>
                          <a:off x="4503627" y="2301538"/>
                          <a:ext cx="300259" cy="237183"/>
                          <a:chOff x="2962956" y="2115885"/>
                          <a:chExt cx="300259" cy="237183"/>
                        </a:xfrm>
                      </p:grpSpPr>
                      <p:pic>
                        <p:nvPicPr>
                          <p:cNvPr id="85" name="Picture 24 221">
                            <a:extLst>
                              <a:ext uri="{FF2B5EF4-FFF2-40B4-BE49-F238E27FC236}">
                                <a16:creationId xmlns:a16="http://schemas.microsoft.com/office/drawing/2014/main" id="{E6ADEF02-F20E-4048-B4D4-707DC4B6B8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6" name="Picture 24 222">
                            <a:extLst>
                              <a:ext uri="{FF2B5EF4-FFF2-40B4-BE49-F238E27FC236}">
                                <a16:creationId xmlns:a16="http://schemas.microsoft.com/office/drawing/2014/main" id="{D6C7EA8B-D627-443D-B3DF-A8F41B757E5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2" name="Group 179">
                          <a:extLst>
                            <a:ext uri="{FF2B5EF4-FFF2-40B4-BE49-F238E27FC236}">
                              <a16:creationId xmlns:a16="http://schemas.microsoft.com/office/drawing/2014/main" id="{44B2BAC6-B9A8-4C28-A936-3FBE9FA88955}"/>
                            </a:ext>
                          </a:extLst>
                        </p:cNvPr>
                        <p:cNvGrpSpPr/>
                        <p:nvPr/>
                      </p:nvGrpSpPr>
                      <p:grpSpPr>
                        <a:xfrm>
                          <a:off x="4719823" y="2218458"/>
                          <a:ext cx="283630" cy="253824"/>
                          <a:chOff x="6986427" y="2972145"/>
                          <a:chExt cx="283630" cy="253824"/>
                        </a:xfrm>
                      </p:grpSpPr>
                      <p:pic>
                        <p:nvPicPr>
                          <p:cNvPr id="83" name="Picture 24 223">
                            <a:extLst>
                              <a:ext uri="{FF2B5EF4-FFF2-40B4-BE49-F238E27FC236}">
                                <a16:creationId xmlns:a16="http://schemas.microsoft.com/office/drawing/2014/main" id="{B7F27C77-412B-4876-B9FC-AF3711ED749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4" name="Picture 24 224">
                            <a:extLst>
                              <a:ext uri="{FF2B5EF4-FFF2-40B4-BE49-F238E27FC236}">
                                <a16:creationId xmlns:a16="http://schemas.microsoft.com/office/drawing/2014/main" id="{2D05816F-EA58-4917-9FA1-88FAE385D9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6" name="Group 15">
                    <a:extLst>
                      <a:ext uri="{FF2B5EF4-FFF2-40B4-BE49-F238E27FC236}">
                        <a16:creationId xmlns:a16="http://schemas.microsoft.com/office/drawing/2014/main" id="{ACEFB7D7-60E1-42C3-A454-9A459FBF228D}"/>
                      </a:ext>
                    </a:extLst>
                  </p:cNvPr>
                  <p:cNvGrpSpPr/>
                  <p:nvPr/>
                </p:nvGrpSpPr>
                <p:grpSpPr>
                  <a:xfrm>
                    <a:off x="7443561" y="3019258"/>
                    <a:ext cx="1106234" cy="969712"/>
                    <a:chOff x="6792398" y="2509410"/>
                    <a:chExt cx="1106234" cy="969712"/>
                  </a:xfrm>
                </p:grpSpPr>
                <p:grpSp>
                  <p:nvGrpSpPr>
                    <p:cNvPr id="17" name="Group 16">
                      <a:extLst>
                        <a:ext uri="{FF2B5EF4-FFF2-40B4-BE49-F238E27FC236}">
                          <a16:creationId xmlns:a16="http://schemas.microsoft.com/office/drawing/2014/main" id="{F4BE1A32-C825-4F08-96C0-AF4624578609}"/>
                        </a:ext>
                      </a:extLst>
                    </p:cNvPr>
                    <p:cNvGrpSpPr/>
                    <p:nvPr/>
                  </p:nvGrpSpPr>
                  <p:grpSpPr>
                    <a:xfrm>
                      <a:off x="6792398" y="2703317"/>
                      <a:ext cx="657768" cy="378452"/>
                      <a:chOff x="4777947" y="3207622"/>
                      <a:chExt cx="657768" cy="378452"/>
                    </a:xfrm>
                  </p:grpSpPr>
                  <p:grpSp>
                    <p:nvGrpSpPr>
                      <p:cNvPr id="63" name="Group 62">
                        <a:extLst>
                          <a:ext uri="{FF2B5EF4-FFF2-40B4-BE49-F238E27FC236}">
                            <a16:creationId xmlns:a16="http://schemas.microsoft.com/office/drawing/2014/main" id="{B6303335-1EA1-49A8-9B89-06CD9D9405B7}"/>
                          </a:ext>
                        </a:extLst>
                      </p:cNvPr>
                      <p:cNvGrpSpPr/>
                      <p:nvPr/>
                    </p:nvGrpSpPr>
                    <p:grpSpPr>
                      <a:xfrm>
                        <a:off x="4777947" y="3207622"/>
                        <a:ext cx="499826" cy="320263"/>
                        <a:chOff x="4503627" y="2218458"/>
                        <a:chExt cx="499826" cy="320263"/>
                      </a:xfrm>
                    </p:grpSpPr>
                    <p:grpSp>
                      <p:nvGrpSpPr>
                        <p:cNvPr id="71" name="Group 176">
                          <a:extLst>
                            <a:ext uri="{FF2B5EF4-FFF2-40B4-BE49-F238E27FC236}">
                              <a16:creationId xmlns:a16="http://schemas.microsoft.com/office/drawing/2014/main" id="{162B465F-0B55-4B9B-9E0E-53BB215AF1DB}"/>
                            </a:ext>
                          </a:extLst>
                        </p:cNvPr>
                        <p:cNvGrpSpPr/>
                        <p:nvPr/>
                      </p:nvGrpSpPr>
                      <p:grpSpPr>
                        <a:xfrm>
                          <a:off x="4503627" y="2301538"/>
                          <a:ext cx="300259" cy="237183"/>
                          <a:chOff x="2962956" y="2115885"/>
                          <a:chExt cx="300259" cy="237183"/>
                        </a:xfrm>
                      </p:grpSpPr>
                      <p:pic>
                        <p:nvPicPr>
                          <p:cNvPr id="75" name="Picture 24 225">
                            <a:extLst>
                              <a:ext uri="{FF2B5EF4-FFF2-40B4-BE49-F238E27FC236}">
                                <a16:creationId xmlns:a16="http://schemas.microsoft.com/office/drawing/2014/main" id="{6B8598D6-6F60-4656-BFA7-2385602ACF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6" name="Picture 24 226">
                            <a:extLst>
                              <a:ext uri="{FF2B5EF4-FFF2-40B4-BE49-F238E27FC236}">
                                <a16:creationId xmlns:a16="http://schemas.microsoft.com/office/drawing/2014/main" id="{79BE6230-9CD1-4288-BAE5-8B42ADD0DE7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 name="Group 179">
                          <a:extLst>
                            <a:ext uri="{FF2B5EF4-FFF2-40B4-BE49-F238E27FC236}">
                              <a16:creationId xmlns:a16="http://schemas.microsoft.com/office/drawing/2014/main" id="{EC9A986B-D8BF-4175-8C96-7EA8419C197D}"/>
                            </a:ext>
                          </a:extLst>
                        </p:cNvPr>
                        <p:cNvGrpSpPr/>
                        <p:nvPr/>
                      </p:nvGrpSpPr>
                      <p:grpSpPr>
                        <a:xfrm>
                          <a:off x="4719823" y="2218458"/>
                          <a:ext cx="283630" cy="253824"/>
                          <a:chOff x="6986427" y="2972145"/>
                          <a:chExt cx="283630" cy="253824"/>
                        </a:xfrm>
                      </p:grpSpPr>
                      <p:pic>
                        <p:nvPicPr>
                          <p:cNvPr id="73" name="Picture 24 227">
                            <a:extLst>
                              <a:ext uri="{FF2B5EF4-FFF2-40B4-BE49-F238E27FC236}">
                                <a16:creationId xmlns:a16="http://schemas.microsoft.com/office/drawing/2014/main" id="{6A6C2C88-AF97-4926-8EB1-D162EBDB5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4" name="Picture 24 228">
                            <a:extLst>
                              <a:ext uri="{FF2B5EF4-FFF2-40B4-BE49-F238E27FC236}">
                                <a16:creationId xmlns:a16="http://schemas.microsoft.com/office/drawing/2014/main" id="{B7C6AA58-5507-4B09-8EC0-08D33177FA5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4" name="Group 63">
                        <a:extLst>
                          <a:ext uri="{FF2B5EF4-FFF2-40B4-BE49-F238E27FC236}">
                            <a16:creationId xmlns:a16="http://schemas.microsoft.com/office/drawing/2014/main" id="{BCC5103A-18DF-4300-804B-76554E64F220}"/>
                          </a:ext>
                        </a:extLst>
                      </p:cNvPr>
                      <p:cNvGrpSpPr/>
                      <p:nvPr/>
                    </p:nvGrpSpPr>
                    <p:grpSpPr>
                      <a:xfrm>
                        <a:off x="4935889" y="3265811"/>
                        <a:ext cx="499826" cy="320263"/>
                        <a:chOff x="4503627" y="2218458"/>
                        <a:chExt cx="499826" cy="320263"/>
                      </a:xfrm>
                    </p:grpSpPr>
                    <p:grpSp>
                      <p:nvGrpSpPr>
                        <p:cNvPr id="65" name="Group 176">
                          <a:extLst>
                            <a:ext uri="{FF2B5EF4-FFF2-40B4-BE49-F238E27FC236}">
                              <a16:creationId xmlns:a16="http://schemas.microsoft.com/office/drawing/2014/main" id="{2DD70C30-2C1B-4A71-BE3C-C21DF61E48DA}"/>
                            </a:ext>
                          </a:extLst>
                        </p:cNvPr>
                        <p:cNvGrpSpPr/>
                        <p:nvPr/>
                      </p:nvGrpSpPr>
                      <p:grpSpPr>
                        <a:xfrm>
                          <a:off x="4503627" y="2301538"/>
                          <a:ext cx="300259" cy="237183"/>
                          <a:chOff x="2962956" y="2115885"/>
                          <a:chExt cx="300259" cy="237183"/>
                        </a:xfrm>
                      </p:grpSpPr>
                      <p:pic>
                        <p:nvPicPr>
                          <p:cNvPr id="69" name="Picture 24 229">
                            <a:extLst>
                              <a:ext uri="{FF2B5EF4-FFF2-40B4-BE49-F238E27FC236}">
                                <a16:creationId xmlns:a16="http://schemas.microsoft.com/office/drawing/2014/main" id="{5C45FE4F-AA93-4767-B3F0-C5FF53C85C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0" name="Picture 24 230">
                            <a:extLst>
                              <a:ext uri="{FF2B5EF4-FFF2-40B4-BE49-F238E27FC236}">
                                <a16:creationId xmlns:a16="http://schemas.microsoft.com/office/drawing/2014/main" id="{C2C1689E-74FC-4BFD-A2E3-343B1F3FE34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6" name="Group 179">
                          <a:extLst>
                            <a:ext uri="{FF2B5EF4-FFF2-40B4-BE49-F238E27FC236}">
                              <a16:creationId xmlns:a16="http://schemas.microsoft.com/office/drawing/2014/main" id="{86B97A95-5CA5-438C-95AC-0989CEDCCAAB}"/>
                            </a:ext>
                          </a:extLst>
                        </p:cNvPr>
                        <p:cNvGrpSpPr/>
                        <p:nvPr/>
                      </p:nvGrpSpPr>
                      <p:grpSpPr>
                        <a:xfrm>
                          <a:off x="4719823" y="2218458"/>
                          <a:ext cx="283630" cy="253824"/>
                          <a:chOff x="6986427" y="2972145"/>
                          <a:chExt cx="283630" cy="253824"/>
                        </a:xfrm>
                      </p:grpSpPr>
                      <p:pic>
                        <p:nvPicPr>
                          <p:cNvPr id="67" name="Picture 24 231">
                            <a:extLst>
                              <a:ext uri="{FF2B5EF4-FFF2-40B4-BE49-F238E27FC236}">
                                <a16:creationId xmlns:a16="http://schemas.microsoft.com/office/drawing/2014/main" id="{17734314-7349-450E-BEFA-74957A830F9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8" name="Picture 24 232">
                            <a:extLst>
                              <a:ext uri="{FF2B5EF4-FFF2-40B4-BE49-F238E27FC236}">
                                <a16:creationId xmlns:a16="http://schemas.microsoft.com/office/drawing/2014/main" id="{66F2468F-FE0C-4677-B971-3DC4A5D88FF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 name="Group 17">
                      <a:extLst>
                        <a:ext uri="{FF2B5EF4-FFF2-40B4-BE49-F238E27FC236}">
                          <a16:creationId xmlns:a16="http://schemas.microsoft.com/office/drawing/2014/main" id="{822B4835-E3BF-47A4-9437-DECAFFF24185}"/>
                        </a:ext>
                      </a:extLst>
                    </p:cNvPr>
                    <p:cNvGrpSpPr/>
                    <p:nvPr/>
                  </p:nvGrpSpPr>
                  <p:grpSpPr>
                    <a:xfrm rot="19661454">
                      <a:off x="6800712" y="2979296"/>
                      <a:ext cx="601238" cy="499826"/>
                      <a:chOff x="5841977" y="3176030"/>
                      <a:chExt cx="601238" cy="499826"/>
                    </a:xfrm>
                  </p:grpSpPr>
                  <p:grpSp>
                    <p:nvGrpSpPr>
                      <p:cNvPr id="49" name="Group 48">
                        <a:extLst>
                          <a:ext uri="{FF2B5EF4-FFF2-40B4-BE49-F238E27FC236}">
                            <a16:creationId xmlns:a16="http://schemas.microsoft.com/office/drawing/2014/main" id="{E2891D5E-BF4C-4E6C-B1BC-6607C4B0A919}"/>
                          </a:ext>
                        </a:extLst>
                      </p:cNvPr>
                      <p:cNvGrpSpPr/>
                      <p:nvPr/>
                    </p:nvGrpSpPr>
                    <p:grpSpPr>
                      <a:xfrm rot="19742345">
                        <a:off x="5841977" y="3207622"/>
                        <a:ext cx="499826" cy="320263"/>
                        <a:chOff x="4503627" y="2218458"/>
                        <a:chExt cx="499826" cy="320263"/>
                      </a:xfrm>
                    </p:grpSpPr>
                    <p:grpSp>
                      <p:nvGrpSpPr>
                        <p:cNvPr id="57" name="Group 176">
                          <a:extLst>
                            <a:ext uri="{FF2B5EF4-FFF2-40B4-BE49-F238E27FC236}">
                              <a16:creationId xmlns:a16="http://schemas.microsoft.com/office/drawing/2014/main" id="{C7D4F4B9-2DF2-4CFD-B7F5-7467EA2B1AD6}"/>
                            </a:ext>
                          </a:extLst>
                        </p:cNvPr>
                        <p:cNvGrpSpPr/>
                        <p:nvPr/>
                      </p:nvGrpSpPr>
                      <p:grpSpPr>
                        <a:xfrm>
                          <a:off x="4503627" y="2301538"/>
                          <a:ext cx="300259" cy="237183"/>
                          <a:chOff x="2962956" y="2115885"/>
                          <a:chExt cx="300259" cy="237183"/>
                        </a:xfrm>
                      </p:grpSpPr>
                      <p:pic>
                        <p:nvPicPr>
                          <p:cNvPr id="61" name="Picture 24 233">
                            <a:extLst>
                              <a:ext uri="{FF2B5EF4-FFF2-40B4-BE49-F238E27FC236}">
                                <a16:creationId xmlns:a16="http://schemas.microsoft.com/office/drawing/2014/main" id="{88599E44-18CD-482B-ACE1-F6FF189595E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2" name="Picture 24 234">
                            <a:extLst>
                              <a:ext uri="{FF2B5EF4-FFF2-40B4-BE49-F238E27FC236}">
                                <a16:creationId xmlns:a16="http://schemas.microsoft.com/office/drawing/2014/main" id="{14224CBC-8125-4D41-8D1A-7A0B409D5EB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8" name="Group 179">
                          <a:extLst>
                            <a:ext uri="{FF2B5EF4-FFF2-40B4-BE49-F238E27FC236}">
                              <a16:creationId xmlns:a16="http://schemas.microsoft.com/office/drawing/2014/main" id="{06084CDD-CF0E-4B5E-B8E6-365BE79D881A}"/>
                            </a:ext>
                          </a:extLst>
                        </p:cNvPr>
                        <p:cNvGrpSpPr/>
                        <p:nvPr/>
                      </p:nvGrpSpPr>
                      <p:grpSpPr>
                        <a:xfrm>
                          <a:off x="4719823" y="2218458"/>
                          <a:ext cx="283630" cy="253824"/>
                          <a:chOff x="6986427" y="2972145"/>
                          <a:chExt cx="283630" cy="253824"/>
                        </a:xfrm>
                      </p:grpSpPr>
                      <p:pic>
                        <p:nvPicPr>
                          <p:cNvPr id="59" name="Picture 24 235">
                            <a:extLst>
                              <a:ext uri="{FF2B5EF4-FFF2-40B4-BE49-F238E27FC236}">
                                <a16:creationId xmlns:a16="http://schemas.microsoft.com/office/drawing/2014/main" id="{C8BCD61C-B483-4014-ABF9-40D33168E9E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0" name="Picture 24 236">
                            <a:extLst>
                              <a:ext uri="{FF2B5EF4-FFF2-40B4-BE49-F238E27FC236}">
                                <a16:creationId xmlns:a16="http://schemas.microsoft.com/office/drawing/2014/main" id="{882C722F-0E8C-4FBA-9E3A-A87C2252D99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a:extLst>
                          <a:ext uri="{FF2B5EF4-FFF2-40B4-BE49-F238E27FC236}">
                            <a16:creationId xmlns:a16="http://schemas.microsoft.com/office/drawing/2014/main" id="{2C949697-E402-408B-BAAF-3447AE2227EE}"/>
                          </a:ext>
                        </a:extLst>
                      </p:cNvPr>
                      <p:cNvGrpSpPr/>
                      <p:nvPr/>
                    </p:nvGrpSpPr>
                    <p:grpSpPr>
                      <a:xfrm rot="17239213">
                        <a:off x="6033171" y="3265811"/>
                        <a:ext cx="499826" cy="320263"/>
                        <a:chOff x="4503627" y="2218458"/>
                        <a:chExt cx="499826" cy="320263"/>
                      </a:xfrm>
                    </p:grpSpPr>
                    <p:grpSp>
                      <p:nvGrpSpPr>
                        <p:cNvPr id="51" name="Group 176">
                          <a:extLst>
                            <a:ext uri="{FF2B5EF4-FFF2-40B4-BE49-F238E27FC236}">
                              <a16:creationId xmlns:a16="http://schemas.microsoft.com/office/drawing/2014/main" id="{FECDA890-6BA6-4E94-9AFF-32B021D0B6D9}"/>
                            </a:ext>
                          </a:extLst>
                        </p:cNvPr>
                        <p:cNvGrpSpPr/>
                        <p:nvPr/>
                      </p:nvGrpSpPr>
                      <p:grpSpPr>
                        <a:xfrm>
                          <a:off x="4503627" y="2301538"/>
                          <a:ext cx="300259" cy="237183"/>
                          <a:chOff x="2962956" y="2115885"/>
                          <a:chExt cx="300259" cy="237183"/>
                        </a:xfrm>
                      </p:grpSpPr>
                      <p:pic>
                        <p:nvPicPr>
                          <p:cNvPr id="55" name="Picture 24 237">
                            <a:extLst>
                              <a:ext uri="{FF2B5EF4-FFF2-40B4-BE49-F238E27FC236}">
                                <a16:creationId xmlns:a16="http://schemas.microsoft.com/office/drawing/2014/main" id="{CD36F177-337F-4596-B143-50A5F70770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238">
                            <a:extLst>
                              <a:ext uri="{FF2B5EF4-FFF2-40B4-BE49-F238E27FC236}">
                                <a16:creationId xmlns:a16="http://schemas.microsoft.com/office/drawing/2014/main" id="{893C1274-BD15-46B0-9356-7DE3FD4099D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a:extLst>
                            <a:ext uri="{FF2B5EF4-FFF2-40B4-BE49-F238E27FC236}">
                              <a16:creationId xmlns:a16="http://schemas.microsoft.com/office/drawing/2014/main" id="{A934D40D-C945-496B-9F94-26890877424E}"/>
                            </a:ext>
                          </a:extLst>
                        </p:cNvPr>
                        <p:cNvGrpSpPr/>
                        <p:nvPr/>
                      </p:nvGrpSpPr>
                      <p:grpSpPr>
                        <a:xfrm>
                          <a:off x="4719823" y="2218458"/>
                          <a:ext cx="283630" cy="253824"/>
                          <a:chOff x="6986427" y="2972145"/>
                          <a:chExt cx="283630" cy="253824"/>
                        </a:xfrm>
                      </p:grpSpPr>
                      <p:pic>
                        <p:nvPicPr>
                          <p:cNvPr id="53" name="Picture 24 239">
                            <a:extLst>
                              <a:ext uri="{FF2B5EF4-FFF2-40B4-BE49-F238E27FC236}">
                                <a16:creationId xmlns:a16="http://schemas.microsoft.com/office/drawing/2014/main" id="{04168350-CAEA-40FB-841B-B07D7CE2746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240">
                            <a:extLst>
                              <a:ext uri="{FF2B5EF4-FFF2-40B4-BE49-F238E27FC236}">
                                <a16:creationId xmlns:a16="http://schemas.microsoft.com/office/drawing/2014/main" id="{4DF080B0-2B74-420A-B7CD-C9C77442577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 name="Group 18">
                      <a:extLst>
                        <a:ext uri="{FF2B5EF4-FFF2-40B4-BE49-F238E27FC236}">
                          <a16:creationId xmlns:a16="http://schemas.microsoft.com/office/drawing/2014/main" id="{6A99881B-D2FD-41B2-ABDC-075871059732}"/>
                        </a:ext>
                      </a:extLst>
                    </p:cNvPr>
                    <p:cNvGrpSpPr/>
                    <p:nvPr/>
                  </p:nvGrpSpPr>
                  <p:grpSpPr>
                    <a:xfrm rot="2171672">
                      <a:off x="7240864" y="2945788"/>
                      <a:ext cx="657768" cy="378452"/>
                      <a:chOff x="4777947" y="3207622"/>
                      <a:chExt cx="657768" cy="378452"/>
                    </a:xfrm>
                  </p:grpSpPr>
                  <p:grpSp>
                    <p:nvGrpSpPr>
                      <p:cNvPr id="35" name="Group 34">
                        <a:extLst>
                          <a:ext uri="{FF2B5EF4-FFF2-40B4-BE49-F238E27FC236}">
                            <a16:creationId xmlns:a16="http://schemas.microsoft.com/office/drawing/2014/main" id="{6F05B81F-7379-4FF4-AC33-D5B7843D9B7C}"/>
                          </a:ext>
                        </a:extLst>
                      </p:cNvPr>
                      <p:cNvGrpSpPr/>
                      <p:nvPr/>
                    </p:nvGrpSpPr>
                    <p:grpSpPr>
                      <a:xfrm>
                        <a:off x="4777947" y="3207622"/>
                        <a:ext cx="499826" cy="320263"/>
                        <a:chOff x="4503627" y="2218458"/>
                        <a:chExt cx="499826" cy="320263"/>
                      </a:xfrm>
                    </p:grpSpPr>
                    <p:grpSp>
                      <p:nvGrpSpPr>
                        <p:cNvPr id="43" name="Group 176">
                          <a:extLst>
                            <a:ext uri="{FF2B5EF4-FFF2-40B4-BE49-F238E27FC236}">
                              <a16:creationId xmlns:a16="http://schemas.microsoft.com/office/drawing/2014/main" id="{4DC51F6D-682B-4F14-B3B1-2665962ED275}"/>
                            </a:ext>
                          </a:extLst>
                        </p:cNvPr>
                        <p:cNvGrpSpPr/>
                        <p:nvPr/>
                      </p:nvGrpSpPr>
                      <p:grpSpPr>
                        <a:xfrm>
                          <a:off x="4503627" y="2301538"/>
                          <a:ext cx="300259" cy="237183"/>
                          <a:chOff x="2962956" y="2115885"/>
                          <a:chExt cx="300259" cy="237183"/>
                        </a:xfrm>
                      </p:grpSpPr>
                      <p:pic>
                        <p:nvPicPr>
                          <p:cNvPr id="47" name="Picture 24 241">
                            <a:extLst>
                              <a:ext uri="{FF2B5EF4-FFF2-40B4-BE49-F238E27FC236}">
                                <a16:creationId xmlns:a16="http://schemas.microsoft.com/office/drawing/2014/main" id="{2862961E-AC73-4281-8C6F-22674EF61AC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 name="Picture 24 242">
                            <a:extLst>
                              <a:ext uri="{FF2B5EF4-FFF2-40B4-BE49-F238E27FC236}">
                                <a16:creationId xmlns:a16="http://schemas.microsoft.com/office/drawing/2014/main" id="{2D293D3B-95A1-4529-A620-7ED3B883124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 name="Group 179">
                          <a:extLst>
                            <a:ext uri="{FF2B5EF4-FFF2-40B4-BE49-F238E27FC236}">
                              <a16:creationId xmlns:a16="http://schemas.microsoft.com/office/drawing/2014/main" id="{A0571210-D653-4021-A497-A0B8A3F8BA3A}"/>
                            </a:ext>
                          </a:extLst>
                        </p:cNvPr>
                        <p:cNvGrpSpPr/>
                        <p:nvPr/>
                      </p:nvGrpSpPr>
                      <p:grpSpPr>
                        <a:xfrm>
                          <a:off x="4719823" y="2218458"/>
                          <a:ext cx="283630" cy="253824"/>
                          <a:chOff x="6986427" y="2972145"/>
                          <a:chExt cx="283630" cy="253824"/>
                        </a:xfrm>
                      </p:grpSpPr>
                      <p:pic>
                        <p:nvPicPr>
                          <p:cNvPr id="45" name="Picture 24 243">
                            <a:extLst>
                              <a:ext uri="{FF2B5EF4-FFF2-40B4-BE49-F238E27FC236}">
                                <a16:creationId xmlns:a16="http://schemas.microsoft.com/office/drawing/2014/main" id="{5781F5A7-43D8-4641-8019-363926EE81D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 name="Picture 24 244">
                            <a:extLst>
                              <a:ext uri="{FF2B5EF4-FFF2-40B4-BE49-F238E27FC236}">
                                <a16:creationId xmlns:a16="http://schemas.microsoft.com/office/drawing/2014/main" id="{0F3BB5EB-20ED-4C4D-B4C3-D1D9293404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a:extLst>
                          <a:ext uri="{FF2B5EF4-FFF2-40B4-BE49-F238E27FC236}">
                            <a16:creationId xmlns:a16="http://schemas.microsoft.com/office/drawing/2014/main" id="{FFAACC01-AFC7-4650-B5F6-6DFE0A529916}"/>
                          </a:ext>
                        </a:extLst>
                      </p:cNvPr>
                      <p:cNvGrpSpPr/>
                      <p:nvPr/>
                    </p:nvGrpSpPr>
                    <p:grpSpPr>
                      <a:xfrm>
                        <a:off x="4935889" y="3265811"/>
                        <a:ext cx="499826" cy="320263"/>
                        <a:chOff x="4503627" y="2218458"/>
                        <a:chExt cx="499826" cy="320263"/>
                      </a:xfrm>
                    </p:grpSpPr>
                    <p:grpSp>
                      <p:nvGrpSpPr>
                        <p:cNvPr id="37" name="Group 176">
                          <a:extLst>
                            <a:ext uri="{FF2B5EF4-FFF2-40B4-BE49-F238E27FC236}">
                              <a16:creationId xmlns:a16="http://schemas.microsoft.com/office/drawing/2014/main" id="{2B327F97-E3B8-4255-9E9A-95B7D97999CF}"/>
                            </a:ext>
                          </a:extLst>
                        </p:cNvPr>
                        <p:cNvGrpSpPr/>
                        <p:nvPr/>
                      </p:nvGrpSpPr>
                      <p:grpSpPr>
                        <a:xfrm>
                          <a:off x="4503627" y="2301538"/>
                          <a:ext cx="300259" cy="237183"/>
                          <a:chOff x="2962956" y="2115885"/>
                          <a:chExt cx="300259" cy="237183"/>
                        </a:xfrm>
                      </p:grpSpPr>
                      <p:pic>
                        <p:nvPicPr>
                          <p:cNvPr id="41" name="Picture 24 245">
                            <a:extLst>
                              <a:ext uri="{FF2B5EF4-FFF2-40B4-BE49-F238E27FC236}">
                                <a16:creationId xmlns:a16="http://schemas.microsoft.com/office/drawing/2014/main" id="{FFCDDF17-974E-4943-A192-C3D3C184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246">
                            <a:extLst>
                              <a:ext uri="{FF2B5EF4-FFF2-40B4-BE49-F238E27FC236}">
                                <a16:creationId xmlns:a16="http://schemas.microsoft.com/office/drawing/2014/main" id="{3644629A-494E-4DDC-8B52-A7F3582C6AC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a:extLst>
                            <a:ext uri="{FF2B5EF4-FFF2-40B4-BE49-F238E27FC236}">
                              <a16:creationId xmlns:a16="http://schemas.microsoft.com/office/drawing/2014/main" id="{31768288-F358-44BD-9508-70C762E07F9B}"/>
                            </a:ext>
                          </a:extLst>
                        </p:cNvPr>
                        <p:cNvGrpSpPr/>
                        <p:nvPr/>
                      </p:nvGrpSpPr>
                      <p:grpSpPr>
                        <a:xfrm>
                          <a:off x="4719823" y="2218458"/>
                          <a:ext cx="283630" cy="253824"/>
                          <a:chOff x="6986427" y="2972145"/>
                          <a:chExt cx="283630" cy="253824"/>
                        </a:xfrm>
                      </p:grpSpPr>
                      <p:pic>
                        <p:nvPicPr>
                          <p:cNvPr id="39" name="Picture 24 247">
                            <a:extLst>
                              <a:ext uri="{FF2B5EF4-FFF2-40B4-BE49-F238E27FC236}">
                                <a16:creationId xmlns:a16="http://schemas.microsoft.com/office/drawing/2014/main" id="{78EFAE31-52B6-4815-AC4A-5D9CE4A24E0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248">
                            <a:extLst>
                              <a:ext uri="{FF2B5EF4-FFF2-40B4-BE49-F238E27FC236}">
                                <a16:creationId xmlns:a16="http://schemas.microsoft.com/office/drawing/2014/main" id="{5062EF53-36A0-459B-B6FD-D54C9DBE80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 name="Group 19">
                      <a:extLst>
                        <a:ext uri="{FF2B5EF4-FFF2-40B4-BE49-F238E27FC236}">
                          <a16:creationId xmlns:a16="http://schemas.microsoft.com/office/drawing/2014/main" id="{64CE91EB-768D-4660-B229-6CDDE10D6529}"/>
                        </a:ext>
                      </a:extLst>
                    </p:cNvPr>
                    <p:cNvGrpSpPr/>
                    <p:nvPr/>
                  </p:nvGrpSpPr>
                  <p:grpSpPr>
                    <a:xfrm rot="21049340">
                      <a:off x="7270080" y="2509410"/>
                      <a:ext cx="601238" cy="499826"/>
                      <a:chOff x="5841977" y="3176030"/>
                      <a:chExt cx="601238" cy="499826"/>
                    </a:xfrm>
                  </p:grpSpPr>
                  <p:grpSp>
                    <p:nvGrpSpPr>
                      <p:cNvPr id="21" name="Group 20">
                        <a:extLst>
                          <a:ext uri="{FF2B5EF4-FFF2-40B4-BE49-F238E27FC236}">
                            <a16:creationId xmlns:a16="http://schemas.microsoft.com/office/drawing/2014/main" id="{A5E94D1D-022B-4A6C-B73B-BA83FADF8E4A}"/>
                          </a:ext>
                        </a:extLst>
                      </p:cNvPr>
                      <p:cNvGrpSpPr/>
                      <p:nvPr/>
                    </p:nvGrpSpPr>
                    <p:grpSpPr>
                      <a:xfrm rot="19742345">
                        <a:off x="5841977" y="3207622"/>
                        <a:ext cx="499826" cy="320263"/>
                        <a:chOff x="4503627" y="2218458"/>
                        <a:chExt cx="499826" cy="320263"/>
                      </a:xfrm>
                    </p:grpSpPr>
                    <p:grpSp>
                      <p:nvGrpSpPr>
                        <p:cNvPr id="29" name="Group 176">
                          <a:extLst>
                            <a:ext uri="{FF2B5EF4-FFF2-40B4-BE49-F238E27FC236}">
                              <a16:creationId xmlns:a16="http://schemas.microsoft.com/office/drawing/2014/main" id="{AC1E894E-4FC7-4846-878C-27E61C439F08}"/>
                            </a:ext>
                          </a:extLst>
                        </p:cNvPr>
                        <p:cNvGrpSpPr/>
                        <p:nvPr/>
                      </p:nvGrpSpPr>
                      <p:grpSpPr>
                        <a:xfrm>
                          <a:off x="4503627" y="2301538"/>
                          <a:ext cx="300259" cy="237183"/>
                          <a:chOff x="2962956" y="2115885"/>
                          <a:chExt cx="300259" cy="237183"/>
                        </a:xfrm>
                      </p:grpSpPr>
                      <p:pic>
                        <p:nvPicPr>
                          <p:cNvPr id="33" name="Picture 24 249">
                            <a:extLst>
                              <a:ext uri="{FF2B5EF4-FFF2-40B4-BE49-F238E27FC236}">
                                <a16:creationId xmlns:a16="http://schemas.microsoft.com/office/drawing/2014/main" id="{7948B464-1215-476E-9470-AF62E9B69F1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 name="Picture 24 250">
                            <a:extLst>
                              <a:ext uri="{FF2B5EF4-FFF2-40B4-BE49-F238E27FC236}">
                                <a16:creationId xmlns:a16="http://schemas.microsoft.com/office/drawing/2014/main" id="{E9B77FDD-4C3E-458C-93D6-EC8638B6F8C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 name="Group 179">
                          <a:extLst>
                            <a:ext uri="{FF2B5EF4-FFF2-40B4-BE49-F238E27FC236}">
                              <a16:creationId xmlns:a16="http://schemas.microsoft.com/office/drawing/2014/main" id="{06CC3141-A326-4E89-9256-058E49344245}"/>
                            </a:ext>
                          </a:extLst>
                        </p:cNvPr>
                        <p:cNvGrpSpPr/>
                        <p:nvPr/>
                      </p:nvGrpSpPr>
                      <p:grpSpPr>
                        <a:xfrm>
                          <a:off x="4719823" y="2218458"/>
                          <a:ext cx="283630" cy="253824"/>
                          <a:chOff x="6986427" y="2972145"/>
                          <a:chExt cx="283630" cy="253824"/>
                        </a:xfrm>
                      </p:grpSpPr>
                      <p:pic>
                        <p:nvPicPr>
                          <p:cNvPr id="31" name="Picture 24 251">
                            <a:extLst>
                              <a:ext uri="{FF2B5EF4-FFF2-40B4-BE49-F238E27FC236}">
                                <a16:creationId xmlns:a16="http://schemas.microsoft.com/office/drawing/2014/main" id="{3D8D0C66-6FD0-43AF-8ABA-0BED667C9E7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 name="Picture 24 252">
                            <a:extLst>
                              <a:ext uri="{FF2B5EF4-FFF2-40B4-BE49-F238E27FC236}">
                                <a16:creationId xmlns:a16="http://schemas.microsoft.com/office/drawing/2014/main" id="{09DE271A-EE2C-40DD-A326-CC1E8D98D65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 name="Group 21">
                        <a:extLst>
                          <a:ext uri="{FF2B5EF4-FFF2-40B4-BE49-F238E27FC236}">
                            <a16:creationId xmlns:a16="http://schemas.microsoft.com/office/drawing/2014/main" id="{CF3EFBA8-AF2E-4859-88EE-A7176ABDB8C5}"/>
                          </a:ext>
                        </a:extLst>
                      </p:cNvPr>
                      <p:cNvGrpSpPr/>
                      <p:nvPr/>
                    </p:nvGrpSpPr>
                    <p:grpSpPr>
                      <a:xfrm rot="17239213">
                        <a:off x="6033171" y="3265811"/>
                        <a:ext cx="499826" cy="320263"/>
                        <a:chOff x="4503627" y="2218458"/>
                        <a:chExt cx="499826" cy="320263"/>
                      </a:xfrm>
                    </p:grpSpPr>
                    <p:grpSp>
                      <p:nvGrpSpPr>
                        <p:cNvPr id="23" name="Group 176">
                          <a:extLst>
                            <a:ext uri="{FF2B5EF4-FFF2-40B4-BE49-F238E27FC236}">
                              <a16:creationId xmlns:a16="http://schemas.microsoft.com/office/drawing/2014/main" id="{BA62EEF0-D4F9-4246-AB52-B476DCD97DD5}"/>
                            </a:ext>
                          </a:extLst>
                        </p:cNvPr>
                        <p:cNvGrpSpPr/>
                        <p:nvPr/>
                      </p:nvGrpSpPr>
                      <p:grpSpPr>
                        <a:xfrm>
                          <a:off x="4503627" y="2301538"/>
                          <a:ext cx="300259" cy="237183"/>
                          <a:chOff x="2962956" y="2115885"/>
                          <a:chExt cx="300259" cy="237183"/>
                        </a:xfrm>
                      </p:grpSpPr>
                      <p:pic>
                        <p:nvPicPr>
                          <p:cNvPr id="27" name="Picture 24 253">
                            <a:extLst>
                              <a:ext uri="{FF2B5EF4-FFF2-40B4-BE49-F238E27FC236}">
                                <a16:creationId xmlns:a16="http://schemas.microsoft.com/office/drawing/2014/main" id="{5C947CB4-A30C-45E6-8F4D-37BA10C104A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 name="Picture 24 254">
                            <a:extLst>
                              <a:ext uri="{FF2B5EF4-FFF2-40B4-BE49-F238E27FC236}">
                                <a16:creationId xmlns:a16="http://schemas.microsoft.com/office/drawing/2014/main" id="{BFE5A4BB-00D7-4582-829F-D22EE3198C0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 name="Group 179">
                          <a:extLst>
                            <a:ext uri="{FF2B5EF4-FFF2-40B4-BE49-F238E27FC236}">
                              <a16:creationId xmlns:a16="http://schemas.microsoft.com/office/drawing/2014/main" id="{12567BAE-FAC6-4B14-9D0A-E73522136BB0}"/>
                            </a:ext>
                          </a:extLst>
                        </p:cNvPr>
                        <p:cNvGrpSpPr/>
                        <p:nvPr/>
                      </p:nvGrpSpPr>
                      <p:grpSpPr>
                        <a:xfrm>
                          <a:off x="4719823" y="2218458"/>
                          <a:ext cx="283630" cy="253824"/>
                          <a:chOff x="6986427" y="2972145"/>
                          <a:chExt cx="283630" cy="253824"/>
                        </a:xfrm>
                      </p:grpSpPr>
                      <p:pic>
                        <p:nvPicPr>
                          <p:cNvPr id="25" name="Picture 24 255">
                            <a:extLst>
                              <a:ext uri="{FF2B5EF4-FFF2-40B4-BE49-F238E27FC236}">
                                <a16:creationId xmlns:a16="http://schemas.microsoft.com/office/drawing/2014/main" id="{516202E9-285D-4CAF-89EA-B6082FD2A7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 name="Picture 24 256">
                            <a:extLst>
                              <a:ext uri="{FF2B5EF4-FFF2-40B4-BE49-F238E27FC236}">
                                <a16:creationId xmlns:a16="http://schemas.microsoft.com/office/drawing/2014/main" id="{DB7E5099-1F05-4DB5-9423-913341C01B5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56" name="Group 255">
                <a:extLst>
                  <a:ext uri="{FF2B5EF4-FFF2-40B4-BE49-F238E27FC236}">
                    <a16:creationId xmlns:a16="http://schemas.microsoft.com/office/drawing/2014/main" id="{53D4D618-7A99-41FB-9982-35A8997D7084}"/>
                  </a:ext>
                </a:extLst>
              </p:cNvPr>
              <p:cNvGrpSpPr/>
              <p:nvPr/>
            </p:nvGrpSpPr>
            <p:grpSpPr>
              <a:xfrm rot="20754769">
                <a:off x="9682163" y="2873542"/>
                <a:ext cx="1184907" cy="905391"/>
                <a:chOff x="4930347" y="2731026"/>
                <a:chExt cx="2516626" cy="1922962"/>
              </a:xfrm>
            </p:grpSpPr>
            <p:grpSp>
              <p:nvGrpSpPr>
                <p:cNvPr id="257" name="Group 256">
                  <a:extLst>
                    <a:ext uri="{FF2B5EF4-FFF2-40B4-BE49-F238E27FC236}">
                      <a16:creationId xmlns:a16="http://schemas.microsoft.com/office/drawing/2014/main" id="{8052E501-78E0-4543-8E2E-11A42256D19E}"/>
                    </a:ext>
                  </a:extLst>
                </p:cNvPr>
                <p:cNvGrpSpPr/>
                <p:nvPr/>
              </p:nvGrpSpPr>
              <p:grpSpPr>
                <a:xfrm>
                  <a:off x="4930347" y="3360022"/>
                  <a:ext cx="657768" cy="378452"/>
                  <a:chOff x="4777947" y="3207622"/>
                  <a:chExt cx="657768" cy="378452"/>
                </a:xfrm>
              </p:grpSpPr>
              <p:grpSp>
                <p:nvGrpSpPr>
                  <p:cNvPr id="488" name="Group 487">
                    <a:extLst>
                      <a:ext uri="{FF2B5EF4-FFF2-40B4-BE49-F238E27FC236}">
                        <a16:creationId xmlns:a16="http://schemas.microsoft.com/office/drawing/2014/main" id="{B0AEA379-F0C5-47B0-96A2-BF45DD39908A}"/>
                      </a:ext>
                    </a:extLst>
                  </p:cNvPr>
                  <p:cNvGrpSpPr/>
                  <p:nvPr/>
                </p:nvGrpSpPr>
                <p:grpSpPr>
                  <a:xfrm>
                    <a:off x="4777947" y="3207622"/>
                    <a:ext cx="499826" cy="320263"/>
                    <a:chOff x="4503627" y="2218458"/>
                    <a:chExt cx="499826" cy="320263"/>
                  </a:xfrm>
                </p:grpSpPr>
                <p:grpSp>
                  <p:nvGrpSpPr>
                    <p:cNvPr id="496" name="Group 176">
                      <a:extLst>
                        <a:ext uri="{FF2B5EF4-FFF2-40B4-BE49-F238E27FC236}">
                          <a16:creationId xmlns:a16="http://schemas.microsoft.com/office/drawing/2014/main" id="{14354F02-70E8-4F90-8BAF-FEA392BC576F}"/>
                        </a:ext>
                      </a:extLst>
                    </p:cNvPr>
                    <p:cNvGrpSpPr/>
                    <p:nvPr/>
                  </p:nvGrpSpPr>
                  <p:grpSpPr>
                    <a:xfrm>
                      <a:off x="4503627" y="2301538"/>
                      <a:ext cx="300259" cy="237183"/>
                      <a:chOff x="2962956" y="2115885"/>
                      <a:chExt cx="300259" cy="237183"/>
                    </a:xfrm>
                  </p:grpSpPr>
                  <p:pic>
                    <p:nvPicPr>
                      <p:cNvPr id="500" name="Picture 24 129">
                        <a:extLst>
                          <a:ext uri="{FF2B5EF4-FFF2-40B4-BE49-F238E27FC236}">
                            <a16:creationId xmlns:a16="http://schemas.microsoft.com/office/drawing/2014/main" id="{EF1151F6-AF19-4B35-8F48-A45D9BF2BE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1" name="Picture 24 130">
                        <a:extLst>
                          <a:ext uri="{FF2B5EF4-FFF2-40B4-BE49-F238E27FC236}">
                            <a16:creationId xmlns:a16="http://schemas.microsoft.com/office/drawing/2014/main" id="{51E56BB9-8076-415C-B715-D2023089B2C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7" name="Group 179">
                      <a:extLst>
                        <a:ext uri="{FF2B5EF4-FFF2-40B4-BE49-F238E27FC236}">
                          <a16:creationId xmlns:a16="http://schemas.microsoft.com/office/drawing/2014/main" id="{1FFB3A8D-BFEE-4898-840C-3334C451E28B}"/>
                        </a:ext>
                      </a:extLst>
                    </p:cNvPr>
                    <p:cNvGrpSpPr/>
                    <p:nvPr/>
                  </p:nvGrpSpPr>
                  <p:grpSpPr>
                    <a:xfrm>
                      <a:off x="4719823" y="2218458"/>
                      <a:ext cx="283630" cy="253824"/>
                      <a:chOff x="6986427" y="2972145"/>
                      <a:chExt cx="283630" cy="253824"/>
                    </a:xfrm>
                  </p:grpSpPr>
                  <p:pic>
                    <p:nvPicPr>
                      <p:cNvPr id="498" name="Picture 24 131">
                        <a:extLst>
                          <a:ext uri="{FF2B5EF4-FFF2-40B4-BE49-F238E27FC236}">
                            <a16:creationId xmlns:a16="http://schemas.microsoft.com/office/drawing/2014/main" id="{C92F1CAE-5738-4E38-AC31-CA483355021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9" name="Picture 24 132">
                        <a:extLst>
                          <a:ext uri="{FF2B5EF4-FFF2-40B4-BE49-F238E27FC236}">
                            <a16:creationId xmlns:a16="http://schemas.microsoft.com/office/drawing/2014/main" id="{41370FB1-60D6-4931-8925-194D3D5E5B0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9" name="Group 488">
                    <a:extLst>
                      <a:ext uri="{FF2B5EF4-FFF2-40B4-BE49-F238E27FC236}">
                        <a16:creationId xmlns:a16="http://schemas.microsoft.com/office/drawing/2014/main" id="{22C0B8E8-CB06-447E-977C-2E89E144F3C3}"/>
                      </a:ext>
                    </a:extLst>
                  </p:cNvPr>
                  <p:cNvGrpSpPr/>
                  <p:nvPr/>
                </p:nvGrpSpPr>
                <p:grpSpPr>
                  <a:xfrm>
                    <a:off x="4935889" y="3265811"/>
                    <a:ext cx="499826" cy="320263"/>
                    <a:chOff x="4503627" y="2218458"/>
                    <a:chExt cx="499826" cy="320263"/>
                  </a:xfrm>
                </p:grpSpPr>
                <p:grpSp>
                  <p:nvGrpSpPr>
                    <p:cNvPr id="490" name="Group 176">
                      <a:extLst>
                        <a:ext uri="{FF2B5EF4-FFF2-40B4-BE49-F238E27FC236}">
                          <a16:creationId xmlns:a16="http://schemas.microsoft.com/office/drawing/2014/main" id="{D5BC6BDC-686A-46B8-BAE0-1F710F0502EE}"/>
                        </a:ext>
                      </a:extLst>
                    </p:cNvPr>
                    <p:cNvGrpSpPr/>
                    <p:nvPr/>
                  </p:nvGrpSpPr>
                  <p:grpSpPr>
                    <a:xfrm>
                      <a:off x="4503627" y="2301538"/>
                      <a:ext cx="300259" cy="237183"/>
                      <a:chOff x="2962956" y="2115885"/>
                      <a:chExt cx="300259" cy="237183"/>
                    </a:xfrm>
                  </p:grpSpPr>
                  <p:pic>
                    <p:nvPicPr>
                      <p:cNvPr id="494" name="Picture 24 133">
                        <a:extLst>
                          <a:ext uri="{FF2B5EF4-FFF2-40B4-BE49-F238E27FC236}">
                            <a16:creationId xmlns:a16="http://schemas.microsoft.com/office/drawing/2014/main" id="{80AC565B-030C-4B80-A49F-77482B848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134">
                        <a:extLst>
                          <a:ext uri="{FF2B5EF4-FFF2-40B4-BE49-F238E27FC236}">
                            <a16:creationId xmlns:a16="http://schemas.microsoft.com/office/drawing/2014/main" id="{1395E85C-86A0-49FC-B9B4-2D164D13EB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a:extLst>
                        <a:ext uri="{FF2B5EF4-FFF2-40B4-BE49-F238E27FC236}">
                          <a16:creationId xmlns:a16="http://schemas.microsoft.com/office/drawing/2014/main" id="{29705E53-C94E-4A7C-B3D6-C4CEC03D131A}"/>
                        </a:ext>
                      </a:extLst>
                    </p:cNvPr>
                    <p:cNvGrpSpPr/>
                    <p:nvPr/>
                  </p:nvGrpSpPr>
                  <p:grpSpPr>
                    <a:xfrm>
                      <a:off x="4719823" y="2218458"/>
                      <a:ext cx="283630" cy="253824"/>
                      <a:chOff x="6986427" y="2972145"/>
                      <a:chExt cx="283630" cy="253824"/>
                    </a:xfrm>
                  </p:grpSpPr>
                  <p:pic>
                    <p:nvPicPr>
                      <p:cNvPr id="492" name="Picture 24 135">
                        <a:extLst>
                          <a:ext uri="{FF2B5EF4-FFF2-40B4-BE49-F238E27FC236}">
                            <a16:creationId xmlns:a16="http://schemas.microsoft.com/office/drawing/2014/main" id="{C1C3879F-0416-4771-8B82-034CB84976E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136">
                        <a:extLst>
                          <a:ext uri="{FF2B5EF4-FFF2-40B4-BE49-F238E27FC236}">
                            <a16:creationId xmlns:a16="http://schemas.microsoft.com/office/drawing/2014/main" id="{687531F7-17AB-41EA-AAD2-1D55C51E031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 name="Group 257">
                  <a:extLst>
                    <a:ext uri="{FF2B5EF4-FFF2-40B4-BE49-F238E27FC236}">
                      <a16:creationId xmlns:a16="http://schemas.microsoft.com/office/drawing/2014/main" id="{94E3CACC-BCB3-4D56-B491-54DDAA751373}"/>
                    </a:ext>
                  </a:extLst>
                </p:cNvPr>
                <p:cNvGrpSpPr/>
                <p:nvPr/>
              </p:nvGrpSpPr>
              <p:grpSpPr>
                <a:xfrm>
                  <a:off x="4938661" y="3636001"/>
                  <a:ext cx="601238" cy="499826"/>
                  <a:chOff x="5841977" y="3176030"/>
                  <a:chExt cx="601238" cy="499826"/>
                </a:xfrm>
              </p:grpSpPr>
              <p:grpSp>
                <p:nvGrpSpPr>
                  <p:cNvPr id="474" name="Group 473">
                    <a:extLst>
                      <a:ext uri="{FF2B5EF4-FFF2-40B4-BE49-F238E27FC236}">
                        <a16:creationId xmlns:a16="http://schemas.microsoft.com/office/drawing/2014/main" id="{6F4E914A-29F9-489E-8D4B-A4FA0525FCDD}"/>
                      </a:ext>
                    </a:extLst>
                  </p:cNvPr>
                  <p:cNvGrpSpPr/>
                  <p:nvPr/>
                </p:nvGrpSpPr>
                <p:grpSpPr>
                  <a:xfrm rot="19742345">
                    <a:off x="5841977" y="3207622"/>
                    <a:ext cx="499826" cy="320263"/>
                    <a:chOff x="4503627" y="2218458"/>
                    <a:chExt cx="499826" cy="320263"/>
                  </a:xfrm>
                </p:grpSpPr>
                <p:grpSp>
                  <p:nvGrpSpPr>
                    <p:cNvPr id="482" name="Group 176">
                      <a:extLst>
                        <a:ext uri="{FF2B5EF4-FFF2-40B4-BE49-F238E27FC236}">
                          <a16:creationId xmlns:a16="http://schemas.microsoft.com/office/drawing/2014/main" id="{77267E03-EB3C-42D4-92C8-3733490D6876}"/>
                        </a:ext>
                      </a:extLst>
                    </p:cNvPr>
                    <p:cNvGrpSpPr/>
                    <p:nvPr/>
                  </p:nvGrpSpPr>
                  <p:grpSpPr>
                    <a:xfrm>
                      <a:off x="4503627" y="2301538"/>
                      <a:ext cx="300259" cy="237183"/>
                      <a:chOff x="2962956" y="2115885"/>
                      <a:chExt cx="300259" cy="237183"/>
                    </a:xfrm>
                  </p:grpSpPr>
                  <p:pic>
                    <p:nvPicPr>
                      <p:cNvPr id="486" name="Picture 24 137">
                        <a:extLst>
                          <a:ext uri="{FF2B5EF4-FFF2-40B4-BE49-F238E27FC236}">
                            <a16:creationId xmlns:a16="http://schemas.microsoft.com/office/drawing/2014/main" id="{84095387-947E-4F28-A94E-27BC057BC7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 name="Picture 24 138">
                        <a:extLst>
                          <a:ext uri="{FF2B5EF4-FFF2-40B4-BE49-F238E27FC236}">
                            <a16:creationId xmlns:a16="http://schemas.microsoft.com/office/drawing/2014/main" id="{12D23A19-7D9F-431C-9687-0F629E133A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 name="Group 179">
                      <a:extLst>
                        <a:ext uri="{FF2B5EF4-FFF2-40B4-BE49-F238E27FC236}">
                          <a16:creationId xmlns:a16="http://schemas.microsoft.com/office/drawing/2014/main" id="{AEF1B2DA-2FA5-4551-9F24-2D6CB0592226}"/>
                        </a:ext>
                      </a:extLst>
                    </p:cNvPr>
                    <p:cNvGrpSpPr/>
                    <p:nvPr/>
                  </p:nvGrpSpPr>
                  <p:grpSpPr>
                    <a:xfrm>
                      <a:off x="4719823" y="2218458"/>
                      <a:ext cx="283630" cy="253824"/>
                      <a:chOff x="6986427" y="2972145"/>
                      <a:chExt cx="283630" cy="253824"/>
                    </a:xfrm>
                  </p:grpSpPr>
                  <p:pic>
                    <p:nvPicPr>
                      <p:cNvPr id="484" name="Picture 24 139">
                        <a:extLst>
                          <a:ext uri="{FF2B5EF4-FFF2-40B4-BE49-F238E27FC236}">
                            <a16:creationId xmlns:a16="http://schemas.microsoft.com/office/drawing/2014/main" id="{AC456702-B656-4C6A-BCBF-8E4D7C65EFA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 name="Picture 24 140">
                        <a:extLst>
                          <a:ext uri="{FF2B5EF4-FFF2-40B4-BE49-F238E27FC236}">
                            <a16:creationId xmlns:a16="http://schemas.microsoft.com/office/drawing/2014/main" id="{09485A67-2361-4B86-A10B-2A564822493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5" name="Group 474">
                    <a:extLst>
                      <a:ext uri="{FF2B5EF4-FFF2-40B4-BE49-F238E27FC236}">
                        <a16:creationId xmlns:a16="http://schemas.microsoft.com/office/drawing/2014/main" id="{7698DBC5-29A5-417D-8D28-673807BE9F89}"/>
                      </a:ext>
                    </a:extLst>
                  </p:cNvPr>
                  <p:cNvGrpSpPr/>
                  <p:nvPr/>
                </p:nvGrpSpPr>
                <p:grpSpPr>
                  <a:xfrm rot="17239213">
                    <a:off x="6033171" y="3265811"/>
                    <a:ext cx="499826" cy="320263"/>
                    <a:chOff x="4503627" y="2218458"/>
                    <a:chExt cx="499826" cy="320263"/>
                  </a:xfrm>
                </p:grpSpPr>
                <p:grpSp>
                  <p:nvGrpSpPr>
                    <p:cNvPr id="476" name="Group 176">
                      <a:extLst>
                        <a:ext uri="{FF2B5EF4-FFF2-40B4-BE49-F238E27FC236}">
                          <a16:creationId xmlns:a16="http://schemas.microsoft.com/office/drawing/2014/main" id="{85B7AC47-1E6B-4F6E-9F94-DB1C3879CEF3}"/>
                        </a:ext>
                      </a:extLst>
                    </p:cNvPr>
                    <p:cNvGrpSpPr/>
                    <p:nvPr/>
                  </p:nvGrpSpPr>
                  <p:grpSpPr>
                    <a:xfrm>
                      <a:off x="4503627" y="2301538"/>
                      <a:ext cx="300259" cy="237183"/>
                      <a:chOff x="2962956" y="2115885"/>
                      <a:chExt cx="300259" cy="237183"/>
                    </a:xfrm>
                  </p:grpSpPr>
                  <p:pic>
                    <p:nvPicPr>
                      <p:cNvPr id="480" name="Picture 24 141">
                        <a:extLst>
                          <a:ext uri="{FF2B5EF4-FFF2-40B4-BE49-F238E27FC236}">
                            <a16:creationId xmlns:a16="http://schemas.microsoft.com/office/drawing/2014/main" id="{01807E0E-9D08-453D-9DA6-65682CFD3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142">
                        <a:extLst>
                          <a:ext uri="{FF2B5EF4-FFF2-40B4-BE49-F238E27FC236}">
                            <a16:creationId xmlns:a16="http://schemas.microsoft.com/office/drawing/2014/main" id="{EFA670D3-E043-42B0-BD4F-0E2E2987607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a:extLst>
                        <a:ext uri="{FF2B5EF4-FFF2-40B4-BE49-F238E27FC236}">
                          <a16:creationId xmlns:a16="http://schemas.microsoft.com/office/drawing/2014/main" id="{583BB0FD-ACA7-4616-ACEB-B57C5F426C8E}"/>
                        </a:ext>
                      </a:extLst>
                    </p:cNvPr>
                    <p:cNvGrpSpPr/>
                    <p:nvPr/>
                  </p:nvGrpSpPr>
                  <p:grpSpPr>
                    <a:xfrm>
                      <a:off x="4719823" y="2218458"/>
                      <a:ext cx="283630" cy="253824"/>
                      <a:chOff x="6986427" y="2972145"/>
                      <a:chExt cx="283630" cy="253824"/>
                    </a:xfrm>
                  </p:grpSpPr>
                  <p:pic>
                    <p:nvPicPr>
                      <p:cNvPr id="478" name="Picture 24 143">
                        <a:extLst>
                          <a:ext uri="{FF2B5EF4-FFF2-40B4-BE49-F238E27FC236}">
                            <a16:creationId xmlns:a16="http://schemas.microsoft.com/office/drawing/2014/main" id="{7D14E34D-0C94-4EE5-8D32-346A5086726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144">
                        <a:extLst>
                          <a:ext uri="{FF2B5EF4-FFF2-40B4-BE49-F238E27FC236}">
                            <a16:creationId xmlns:a16="http://schemas.microsoft.com/office/drawing/2014/main" id="{D325A641-474B-4084-9250-7ED86B2AC45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 name="Group 258">
                  <a:extLst>
                    <a:ext uri="{FF2B5EF4-FFF2-40B4-BE49-F238E27FC236}">
                      <a16:creationId xmlns:a16="http://schemas.microsoft.com/office/drawing/2014/main" id="{1D3CB7E0-F771-46AC-A3D3-AB358FCCEEAF}"/>
                    </a:ext>
                  </a:extLst>
                </p:cNvPr>
                <p:cNvGrpSpPr/>
                <p:nvPr/>
              </p:nvGrpSpPr>
              <p:grpSpPr>
                <a:xfrm>
                  <a:off x="5407774" y="3379418"/>
                  <a:ext cx="1055948" cy="610380"/>
                  <a:chOff x="6261214" y="3135578"/>
                  <a:chExt cx="1055948" cy="610380"/>
                </a:xfrm>
              </p:grpSpPr>
              <p:grpSp>
                <p:nvGrpSpPr>
                  <p:cNvPr id="444" name="Group 443">
                    <a:extLst>
                      <a:ext uri="{FF2B5EF4-FFF2-40B4-BE49-F238E27FC236}">
                        <a16:creationId xmlns:a16="http://schemas.microsoft.com/office/drawing/2014/main" id="{68C53B55-0E53-43F6-B92F-72941AC7696D}"/>
                      </a:ext>
                    </a:extLst>
                  </p:cNvPr>
                  <p:cNvGrpSpPr/>
                  <p:nvPr/>
                </p:nvGrpSpPr>
                <p:grpSpPr>
                  <a:xfrm>
                    <a:off x="6659394" y="3135578"/>
                    <a:ext cx="657768" cy="378452"/>
                    <a:chOff x="4777947" y="3207622"/>
                    <a:chExt cx="657768" cy="378452"/>
                  </a:xfrm>
                </p:grpSpPr>
                <p:grpSp>
                  <p:nvGrpSpPr>
                    <p:cNvPr id="460" name="Group 459">
                      <a:extLst>
                        <a:ext uri="{FF2B5EF4-FFF2-40B4-BE49-F238E27FC236}">
                          <a16:creationId xmlns:a16="http://schemas.microsoft.com/office/drawing/2014/main" id="{6AB41486-A135-49FD-A622-323F4CBDAA5B}"/>
                        </a:ext>
                      </a:extLst>
                    </p:cNvPr>
                    <p:cNvGrpSpPr/>
                    <p:nvPr/>
                  </p:nvGrpSpPr>
                  <p:grpSpPr>
                    <a:xfrm>
                      <a:off x="4777947" y="3207622"/>
                      <a:ext cx="499826" cy="320263"/>
                      <a:chOff x="4503627" y="2218458"/>
                      <a:chExt cx="499826" cy="320263"/>
                    </a:xfrm>
                  </p:grpSpPr>
                  <p:grpSp>
                    <p:nvGrpSpPr>
                      <p:cNvPr id="468" name="Group 176">
                        <a:extLst>
                          <a:ext uri="{FF2B5EF4-FFF2-40B4-BE49-F238E27FC236}">
                            <a16:creationId xmlns:a16="http://schemas.microsoft.com/office/drawing/2014/main" id="{40FE63AF-0857-4EED-ABF9-B23AFCDFE2B5}"/>
                          </a:ext>
                        </a:extLst>
                      </p:cNvPr>
                      <p:cNvGrpSpPr/>
                      <p:nvPr/>
                    </p:nvGrpSpPr>
                    <p:grpSpPr>
                      <a:xfrm>
                        <a:off x="4503627" y="2301538"/>
                        <a:ext cx="300259" cy="237183"/>
                        <a:chOff x="2962956" y="2115885"/>
                        <a:chExt cx="300259" cy="237183"/>
                      </a:xfrm>
                    </p:grpSpPr>
                    <p:pic>
                      <p:nvPicPr>
                        <p:cNvPr id="472" name="Picture 24 145">
                          <a:extLst>
                            <a:ext uri="{FF2B5EF4-FFF2-40B4-BE49-F238E27FC236}">
                              <a16:creationId xmlns:a16="http://schemas.microsoft.com/office/drawing/2014/main" id="{64C7DB85-C9A9-4643-81A4-FC3D8111465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 name="Picture 24 146">
                          <a:extLst>
                            <a:ext uri="{FF2B5EF4-FFF2-40B4-BE49-F238E27FC236}">
                              <a16:creationId xmlns:a16="http://schemas.microsoft.com/office/drawing/2014/main" id="{14F4B8C5-2126-42A9-A15B-84409A8A10A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 name="Group 179">
                        <a:extLst>
                          <a:ext uri="{FF2B5EF4-FFF2-40B4-BE49-F238E27FC236}">
                            <a16:creationId xmlns:a16="http://schemas.microsoft.com/office/drawing/2014/main" id="{C55E100D-C31D-4CF8-AEEE-9432FEDC2413}"/>
                          </a:ext>
                        </a:extLst>
                      </p:cNvPr>
                      <p:cNvGrpSpPr/>
                      <p:nvPr/>
                    </p:nvGrpSpPr>
                    <p:grpSpPr>
                      <a:xfrm>
                        <a:off x="4719823" y="2218458"/>
                        <a:ext cx="283630" cy="253824"/>
                        <a:chOff x="6986427" y="2972145"/>
                        <a:chExt cx="283630" cy="253824"/>
                      </a:xfrm>
                    </p:grpSpPr>
                    <p:pic>
                      <p:nvPicPr>
                        <p:cNvPr id="470" name="Picture 24 147">
                          <a:extLst>
                            <a:ext uri="{FF2B5EF4-FFF2-40B4-BE49-F238E27FC236}">
                              <a16:creationId xmlns:a16="http://schemas.microsoft.com/office/drawing/2014/main" id="{866CF59A-199F-43A1-A61B-61C36A99961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 name="Picture 24 148">
                          <a:extLst>
                            <a:ext uri="{FF2B5EF4-FFF2-40B4-BE49-F238E27FC236}">
                              <a16:creationId xmlns:a16="http://schemas.microsoft.com/office/drawing/2014/main" id="{F8FCEEF5-0597-4010-A944-0C172F34C4C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1" name="Group 460">
                      <a:extLst>
                        <a:ext uri="{FF2B5EF4-FFF2-40B4-BE49-F238E27FC236}">
                          <a16:creationId xmlns:a16="http://schemas.microsoft.com/office/drawing/2014/main" id="{373D0ECB-A1E7-41F7-86B6-35C11906B6AF}"/>
                        </a:ext>
                      </a:extLst>
                    </p:cNvPr>
                    <p:cNvGrpSpPr/>
                    <p:nvPr/>
                  </p:nvGrpSpPr>
                  <p:grpSpPr>
                    <a:xfrm>
                      <a:off x="4935889" y="3265811"/>
                      <a:ext cx="499826" cy="320263"/>
                      <a:chOff x="4503627" y="2218458"/>
                      <a:chExt cx="499826" cy="320263"/>
                    </a:xfrm>
                  </p:grpSpPr>
                  <p:grpSp>
                    <p:nvGrpSpPr>
                      <p:cNvPr id="462" name="Group 176">
                        <a:extLst>
                          <a:ext uri="{FF2B5EF4-FFF2-40B4-BE49-F238E27FC236}">
                            <a16:creationId xmlns:a16="http://schemas.microsoft.com/office/drawing/2014/main" id="{5E8A75EF-34D2-454A-B677-463D7C983C1C}"/>
                          </a:ext>
                        </a:extLst>
                      </p:cNvPr>
                      <p:cNvGrpSpPr/>
                      <p:nvPr/>
                    </p:nvGrpSpPr>
                    <p:grpSpPr>
                      <a:xfrm>
                        <a:off x="4503627" y="2301538"/>
                        <a:ext cx="300259" cy="237183"/>
                        <a:chOff x="2962956" y="2115885"/>
                        <a:chExt cx="300259" cy="237183"/>
                      </a:xfrm>
                    </p:grpSpPr>
                    <p:pic>
                      <p:nvPicPr>
                        <p:cNvPr id="466" name="Picture 24 149">
                          <a:extLst>
                            <a:ext uri="{FF2B5EF4-FFF2-40B4-BE49-F238E27FC236}">
                              <a16:creationId xmlns:a16="http://schemas.microsoft.com/office/drawing/2014/main" id="{BC4AACCD-D5CB-46A9-B483-C4D8CEE3D9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50">
                          <a:extLst>
                            <a:ext uri="{FF2B5EF4-FFF2-40B4-BE49-F238E27FC236}">
                              <a16:creationId xmlns:a16="http://schemas.microsoft.com/office/drawing/2014/main" id="{41E1B58B-3801-4AE3-80F8-FFDA5FC2D42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03CFC389-AE45-47B3-86F4-820080AAF736}"/>
                          </a:ext>
                        </a:extLst>
                      </p:cNvPr>
                      <p:cNvGrpSpPr/>
                      <p:nvPr/>
                    </p:nvGrpSpPr>
                    <p:grpSpPr>
                      <a:xfrm>
                        <a:off x="4719823" y="2218458"/>
                        <a:ext cx="283630" cy="253824"/>
                        <a:chOff x="6986427" y="2972145"/>
                        <a:chExt cx="283630" cy="253824"/>
                      </a:xfrm>
                    </p:grpSpPr>
                    <p:pic>
                      <p:nvPicPr>
                        <p:cNvPr id="464" name="Picture 24 151">
                          <a:extLst>
                            <a:ext uri="{FF2B5EF4-FFF2-40B4-BE49-F238E27FC236}">
                              <a16:creationId xmlns:a16="http://schemas.microsoft.com/office/drawing/2014/main" id="{7B3D8AE0-A8AB-40AA-AD68-87324F7467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52">
                          <a:extLst>
                            <a:ext uri="{FF2B5EF4-FFF2-40B4-BE49-F238E27FC236}">
                              <a16:creationId xmlns:a16="http://schemas.microsoft.com/office/drawing/2014/main" id="{84C72330-4657-41F7-B1D8-25AF74DAC54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5" name="Group 444">
                    <a:extLst>
                      <a:ext uri="{FF2B5EF4-FFF2-40B4-BE49-F238E27FC236}">
                        <a16:creationId xmlns:a16="http://schemas.microsoft.com/office/drawing/2014/main" id="{D49495A2-1D6B-4EE5-903C-2B8B7FE6E2CE}"/>
                      </a:ext>
                    </a:extLst>
                  </p:cNvPr>
                  <p:cNvGrpSpPr/>
                  <p:nvPr/>
                </p:nvGrpSpPr>
                <p:grpSpPr>
                  <a:xfrm rot="18877668">
                    <a:off x="6210508" y="3195426"/>
                    <a:ext cx="601238" cy="499826"/>
                    <a:chOff x="5841977" y="3176030"/>
                    <a:chExt cx="601238" cy="499826"/>
                  </a:xfrm>
                </p:grpSpPr>
                <p:grpSp>
                  <p:nvGrpSpPr>
                    <p:cNvPr id="446" name="Group 445">
                      <a:extLst>
                        <a:ext uri="{FF2B5EF4-FFF2-40B4-BE49-F238E27FC236}">
                          <a16:creationId xmlns:a16="http://schemas.microsoft.com/office/drawing/2014/main" id="{6A4DEF74-6038-4D73-8BC6-5189E0B32301}"/>
                        </a:ext>
                      </a:extLst>
                    </p:cNvPr>
                    <p:cNvGrpSpPr/>
                    <p:nvPr/>
                  </p:nvGrpSpPr>
                  <p:grpSpPr>
                    <a:xfrm rot="19742345">
                      <a:off x="5841977" y="3207622"/>
                      <a:ext cx="499826" cy="320263"/>
                      <a:chOff x="4503627" y="2218458"/>
                      <a:chExt cx="499826" cy="320263"/>
                    </a:xfrm>
                  </p:grpSpPr>
                  <p:grpSp>
                    <p:nvGrpSpPr>
                      <p:cNvPr id="454" name="Group 176">
                        <a:extLst>
                          <a:ext uri="{FF2B5EF4-FFF2-40B4-BE49-F238E27FC236}">
                            <a16:creationId xmlns:a16="http://schemas.microsoft.com/office/drawing/2014/main" id="{B7BA772B-123E-4EFB-8DCD-7C07D46FFDA8}"/>
                          </a:ext>
                        </a:extLst>
                      </p:cNvPr>
                      <p:cNvGrpSpPr/>
                      <p:nvPr/>
                    </p:nvGrpSpPr>
                    <p:grpSpPr>
                      <a:xfrm>
                        <a:off x="4503627" y="2301538"/>
                        <a:ext cx="300259" cy="237183"/>
                        <a:chOff x="2962956" y="2115885"/>
                        <a:chExt cx="300259" cy="237183"/>
                      </a:xfrm>
                    </p:grpSpPr>
                    <p:pic>
                      <p:nvPicPr>
                        <p:cNvPr id="458" name="Picture 24 153">
                          <a:extLst>
                            <a:ext uri="{FF2B5EF4-FFF2-40B4-BE49-F238E27FC236}">
                              <a16:creationId xmlns:a16="http://schemas.microsoft.com/office/drawing/2014/main" id="{A19492D2-E540-4D21-BBFA-F788C083983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 name="Picture 24 154">
                          <a:extLst>
                            <a:ext uri="{FF2B5EF4-FFF2-40B4-BE49-F238E27FC236}">
                              <a16:creationId xmlns:a16="http://schemas.microsoft.com/office/drawing/2014/main" id="{1826F639-4A11-4369-9408-00E6608FCF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 name="Group 179">
                        <a:extLst>
                          <a:ext uri="{FF2B5EF4-FFF2-40B4-BE49-F238E27FC236}">
                            <a16:creationId xmlns:a16="http://schemas.microsoft.com/office/drawing/2014/main" id="{29E962C9-7F9B-4243-9A94-FA264D274F69}"/>
                          </a:ext>
                        </a:extLst>
                      </p:cNvPr>
                      <p:cNvGrpSpPr/>
                      <p:nvPr/>
                    </p:nvGrpSpPr>
                    <p:grpSpPr>
                      <a:xfrm>
                        <a:off x="4719823" y="2218458"/>
                        <a:ext cx="283630" cy="253824"/>
                        <a:chOff x="6986427" y="2972145"/>
                        <a:chExt cx="283630" cy="253824"/>
                      </a:xfrm>
                    </p:grpSpPr>
                    <p:pic>
                      <p:nvPicPr>
                        <p:cNvPr id="456" name="Picture 24 155">
                          <a:extLst>
                            <a:ext uri="{FF2B5EF4-FFF2-40B4-BE49-F238E27FC236}">
                              <a16:creationId xmlns:a16="http://schemas.microsoft.com/office/drawing/2014/main" id="{CC07E4A7-50E7-4CF9-9A5A-460BF6B381A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 name="Picture 24 156">
                          <a:extLst>
                            <a:ext uri="{FF2B5EF4-FFF2-40B4-BE49-F238E27FC236}">
                              <a16:creationId xmlns:a16="http://schemas.microsoft.com/office/drawing/2014/main" id="{D7ED6AC9-7FF1-4F7C-A292-82203334A7B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7" name="Group 446">
                      <a:extLst>
                        <a:ext uri="{FF2B5EF4-FFF2-40B4-BE49-F238E27FC236}">
                          <a16:creationId xmlns:a16="http://schemas.microsoft.com/office/drawing/2014/main" id="{D66F243B-B8D5-4930-BA75-FDD05A2E9520}"/>
                        </a:ext>
                      </a:extLst>
                    </p:cNvPr>
                    <p:cNvGrpSpPr/>
                    <p:nvPr/>
                  </p:nvGrpSpPr>
                  <p:grpSpPr>
                    <a:xfrm rot="17239213">
                      <a:off x="6033171" y="3265811"/>
                      <a:ext cx="499826" cy="320263"/>
                      <a:chOff x="4503627" y="2218458"/>
                      <a:chExt cx="499826" cy="320263"/>
                    </a:xfrm>
                  </p:grpSpPr>
                  <p:grpSp>
                    <p:nvGrpSpPr>
                      <p:cNvPr id="448" name="Group 176">
                        <a:extLst>
                          <a:ext uri="{FF2B5EF4-FFF2-40B4-BE49-F238E27FC236}">
                            <a16:creationId xmlns:a16="http://schemas.microsoft.com/office/drawing/2014/main" id="{D9443236-0568-4664-8D5C-1F3CC28EE03C}"/>
                          </a:ext>
                        </a:extLst>
                      </p:cNvPr>
                      <p:cNvGrpSpPr/>
                      <p:nvPr/>
                    </p:nvGrpSpPr>
                    <p:grpSpPr>
                      <a:xfrm>
                        <a:off x="4503627" y="2301538"/>
                        <a:ext cx="300259" cy="237183"/>
                        <a:chOff x="2962956" y="2115885"/>
                        <a:chExt cx="300259" cy="237183"/>
                      </a:xfrm>
                    </p:grpSpPr>
                    <p:pic>
                      <p:nvPicPr>
                        <p:cNvPr id="452" name="Picture 24 157">
                          <a:extLst>
                            <a:ext uri="{FF2B5EF4-FFF2-40B4-BE49-F238E27FC236}">
                              <a16:creationId xmlns:a16="http://schemas.microsoft.com/office/drawing/2014/main" id="{048A52E6-56F4-49C1-A540-C42F99D776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58">
                          <a:extLst>
                            <a:ext uri="{FF2B5EF4-FFF2-40B4-BE49-F238E27FC236}">
                              <a16:creationId xmlns:a16="http://schemas.microsoft.com/office/drawing/2014/main" id="{ECDA6EE9-010B-40A7-A8CD-D9D9F87B8BE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40F2399C-DDD2-4DB7-8476-478A84A855CE}"/>
                          </a:ext>
                        </a:extLst>
                      </p:cNvPr>
                      <p:cNvGrpSpPr/>
                      <p:nvPr/>
                    </p:nvGrpSpPr>
                    <p:grpSpPr>
                      <a:xfrm>
                        <a:off x="4719823" y="2218458"/>
                        <a:ext cx="283630" cy="253824"/>
                        <a:chOff x="6986427" y="2972145"/>
                        <a:chExt cx="283630" cy="253824"/>
                      </a:xfrm>
                    </p:grpSpPr>
                    <p:pic>
                      <p:nvPicPr>
                        <p:cNvPr id="450" name="Picture 24 159">
                          <a:extLst>
                            <a:ext uri="{FF2B5EF4-FFF2-40B4-BE49-F238E27FC236}">
                              <a16:creationId xmlns:a16="http://schemas.microsoft.com/office/drawing/2014/main" id="{3204F7BA-7AEC-4350-8A6B-4EA11DFF235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60">
                          <a:extLst>
                            <a:ext uri="{FF2B5EF4-FFF2-40B4-BE49-F238E27FC236}">
                              <a16:creationId xmlns:a16="http://schemas.microsoft.com/office/drawing/2014/main" id="{ECF8104D-38E7-4382-A783-4168194EEBF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0" name="Group 259">
                  <a:extLst>
                    <a:ext uri="{FF2B5EF4-FFF2-40B4-BE49-F238E27FC236}">
                      <a16:creationId xmlns:a16="http://schemas.microsoft.com/office/drawing/2014/main" id="{7A86D564-43B0-49B9-B08B-360579AB03AE}"/>
                    </a:ext>
                  </a:extLst>
                </p:cNvPr>
                <p:cNvGrpSpPr/>
                <p:nvPr/>
              </p:nvGrpSpPr>
              <p:grpSpPr>
                <a:xfrm>
                  <a:off x="5382005" y="3684276"/>
                  <a:ext cx="1106234" cy="969712"/>
                  <a:chOff x="6792398" y="2509410"/>
                  <a:chExt cx="1106234" cy="969712"/>
                </a:xfrm>
              </p:grpSpPr>
              <p:grpSp>
                <p:nvGrpSpPr>
                  <p:cNvPr id="384" name="Group 383">
                    <a:extLst>
                      <a:ext uri="{FF2B5EF4-FFF2-40B4-BE49-F238E27FC236}">
                        <a16:creationId xmlns:a16="http://schemas.microsoft.com/office/drawing/2014/main" id="{AB9D94DD-BB6F-4B37-9E25-153BB9E3FAEC}"/>
                      </a:ext>
                    </a:extLst>
                  </p:cNvPr>
                  <p:cNvGrpSpPr/>
                  <p:nvPr/>
                </p:nvGrpSpPr>
                <p:grpSpPr>
                  <a:xfrm>
                    <a:off x="6792398" y="2703317"/>
                    <a:ext cx="657768" cy="378452"/>
                    <a:chOff x="4777947" y="3207622"/>
                    <a:chExt cx="657768" cy="378452"/>
                  </a:xfrm>
                </p:grpSpPr>
                <p:grpSp>
                  <p:nvGrpSpPr>
                    <p:cNvPr id="430" name="Group 429">
                      <a:extLst>
                        <a:ext uri="{FF2B5EF4-FFF2-40B4-BE49-F238E27FC236}">
                          <a16:creationId xmlns:a16="http://schemas.microsoft.com/office/drawing/2014/main" id="{BAFD7FD2-9916-4627-8C2A-044465FBD69E}"/>
                        </a:ext>
                      </a:extLst>
                    </p:cNvPr>
                    <p:cNvGrpSpPr/>
                    <p:nvPr/>
                  </p:nvGrpSpPr>
                  <p:grpSpPr>
                    <a:xfrm>
                      <a:off x="4777947" y="3207622"/>
                      <a:ext cx="499826" cy="320263"/>
                      <a:chOff x="4503627" y="2218458"/>
                      <a:chExt cx="499826" cy="320263"/>
                    </a:xfrm>
                  </p:grpSpPr>
                  <p:grpSp>
                    <p:nvGrpSpPr>
                      <p:cNvPr id="438" name="Group 176">
                        <a:extLst>
                          <a:ext uri="{FF2B5EF4-FFF2-40B4-BE49-F238E27FC236}">
                            <a16:creationId xmlns:a16="http://schemas.microsoft.com/office/drawing/2014/main" id="{24DFED66-E80A-4CB2-8D22-F22EF40262F1}"/>
                          </a:ext>
                        </a:extLst>
                      </p:cNvPr>
                      <p:cNvGrpSpPr/>
                      <p:nvPr/>
                    </p:nvGrpSpPr>
                    <p:grpSpPr>
                      <a:xfrm>
                        <a:off x="4503627" y="2301538"/>
                        <a:ext cx="300259" cy="237183"/>
                        <a:chOff x="2962956" y="2115885"/>
                        <a:chExt cx="300259" cy="237183"/>
                      </a:xfrm>
                    </p:grpSpPr>
                    <p:pic>
                      <p:nvPicPr>
                        <p:cNvPr id="442" name="Picture 24 161">
                          <a:extLst>
                            <a:ext uri="{FF2B5EF4-FFF2-40B4-BE49-F238E27FC236}">
                              <a16:creationId xmlns:a16="http://schemas.microsoft.com/office/drawing/2014/main" id="{1ECF2C84-9E52-400D-A79E-ADFBEB5C525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 name="Picture 24 162">
                          <a:extLst>
                            <a:ext uri="{FF2B5EF4-FFF2-40B4-BE49-F238E27FC236}">
                              <a16:creationId xmlns:a16="http://schemas.microsoft.com/office/drawing/2014/main" id="{55AAB5B0-3C8F-4324-8AB3-897CE384331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 name="Group 179">
                        <a:extLst>
                          <a:ext uri="{FF2B5EF4-FFF2-40B4-BE49-F238E27FC236}">
                            <a16:creationId xmlns:a16="http://schemas.microsoft.com/office/drawing/2014/main" id="{10DEF9A1-4796-4F57-B961-8A0D348D4DF0}"/>
                          </a:ext>
                        </a:extLst>
                      </p:cNvPr>
                      <p:cNvGrpSpPr/>
                      <p:nvPr/>
                    </p:nvGrpSpPr>
                    <p:grpSpPr>
                      <a:xfrm>
                        <a:off x="4719823" y="2218458"/>
                        <a:ext cx="283630" cy="253824"/>
                        <a:chOff x="6986427" y="2972145"/>
                        <a:chExt cx="283630" cy="253824"/>
                      </a:xfrm>
                    </p:grpSpPr>
                    <p:pic>
                      <p:nvPicPr>
                        <p:cNvPr id="440" name="Picture 24 163">
                          <a:extLst>
                            <a:ext uri="{FF2B5EF4-FFF2-40B4-BE49-F238E27FC236}">
                              <a16:creationId xmlns:a16="http://schemas.microsoft.com/office/drawing/2014/main" id="{A3D015CB-6DCF-4337-AB6A-7CC50C513C2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1" name="Picture 24 164">
                          <a:extLst>
                            <a:ext uri="{FF2B5EF4-FFF2-40B4-BE49-F238E27FC236}">
                              <a16:creationId xmlns:a16="http://schemas.microsoft.com/office/drawing/2014/main" id="{01F1A5A2-44FA-4DDD-9A82-E2E0E5B3A48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1" name="Group 430">
                      <a:extLst>
                        <a:ext uri="{FF2B5EF4-FFF2-40B4-BE49-F238E27FC236}">
                          <a16:creationId xmlns:a16="http://schemas.microsoft.com/office/drawing/2014/main" id="{2950A8CD-2E10-47DB-A6CB-B01BADA9F9FD}"/>
                        </a:ext>
                      </a:extLst>
                    </p:cNvPr>
                    <p:cNvGrpSpPr/>
                    <p:nvPr/>
                  </p:nvGrpSpPr>
                  <p:grpSpPr>
                    <a:xfrm>
                      <a:off x="4935889" y="3265811"/>
                      <a:ext cx="499826" cy="320263"/>
                      <a:chOff x="4503627" y="2218458"/>
                      <a:chExt cx="499826" cy="320263"/>
                    </a:xfrm>
                  </p:grpSpPr>
                  <p:grpSp>
                    <p:nvGrpSpPr>
                      <p:cNvPr id="432" name="Group 176">
                        <a:extLst>
                          <a:ext uri="{FF2B5EF4-FFF2-40B4-BE49-F238E27FC236}">
                            <a16:creationId xmlns:a16="http://schemas.microsoft.com/office/drawing/2014/main" id="{3C910D12-A90F-4369-A848-4ABDFF0FE189}"/>
                          </a:ext>
                        </a:extLst>
                      </p:cNvPr>
                      <p:cNvGrpSpPr/>
                      <p:nvPr/>
                    </p:nvGrpSpPr>
                    <p:grpSpPr>
                      <a:xfrm>
                        <a:off x="4503627" y="2301538"/>
                        <a:ext cx="300259" cy="237183"/>
                        <a:chOff x="2962956" y="2115885"/>
                        <a:chExt cx="300259" cy="237183"/>
                      </a:xfrm>
                    </p:grpSpPr>
                    <p:pic>
                      <p:nvPicPr>
                        <p:cNvPr id="436" name="Picture 24 165">
                          <a:extLst>
                            <a:ext uri="{FF2B5EF4-FFF2-40B4-BE49-F238E27FC236}">
                              <a16:creationId xmlns:a16="http://schemas.microsoft.com/office/drawing/2014/main" id="{AF279EDE-FDAF-4788-9E89-93A60DE1E8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166">
                          <a:extLst>
                            <a:ext uri="{FF2B5EF4-FFF2-40B4-BE49-F238E27FC236}">
                              <a16:creationId xmlns:a16="http://schemas.microsoft.com/office/drawing/2014/main" id="{782698AE-58BB-41FE-B12C-B6B078BDBF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a:extLst>
                          <a:ext uri="{FF2B5EF4-FFF2-40B4-BE49-F238E27FC236}">
                            <a16:creationId xmlns:a16="http://schemas.microsoft.com/office/drawing/2014/main" id="{5F1BEC95-5350-4BE9-B51A-A64FF826CC6A}"/>
                          </a:ext>
                        </a:extLst>
                      </p:cNvPr>
                      <p:cNvGrpSpPr/>
                      <p:nvPr/>
                    </p:nvGrpSpPr>
                    <p:grpSpPr>
                      <a:xfrm>
                        <a:off x="4719823" y="2218458"/>
                        <a:ext cx="283630" cy="253824"/>
                        <a:chOff x="6986427" y="2972145"/>
                        <a:chExt cx="283630" cy="253824"/>
                      </a:xfrm>
                    </p:grpSpPr>
                    <p:pic>
                      <p:nvPicPr>
                        <p:cNvPr id="434" name="Picture 24 167">
                          <a:extLst>
                            <a:ext uri="{FF2B5EF4-FFF2-40B4-BE49-F238E27FC236}">
                              <a16:creationId xmlns:a16="http://schemas.microsoft.com/office/drawing/2014/main" id="{694176A7-AE10-4F25-A2ED-415EAC9521A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168">
                          <a:extLst>
                            <a:ext uri="{FF2B5EF4-FFF2-40B4-BE49-F238E27FC236}">
                              <a16:creationId xmlns:a16="http://schemas.microsoft.com/office/drawing/2014/main" id="{A9B875BD-462E-46B5-94DC-A2EC938EE30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5" name="Group 384">
                    <a:extLst>
                      <a:ext uri="{FF2B5EF4-FFF2-40B4-BE49-F238E27FC236}">
                        <a16:creationId xmlns:a16="http://schemas.microsoft.com/office/drawing/2014/main" id="{AC682F8F-6E6D-4E94-BCAF-174D3E4D65F8}"/>
                      </a:ext>
                    </a:extLst>
                  </p:cNvPr>
                  <p:cNvGrpSpPr/>
                  <p:nvPr/>
                </p:nvGrpSpPr>
                <p:grpSpPr>
                  <a:xfrm rot="19661454">
                    <a:off x="6800712" y="2979296"/>
                    <a:ext cx="601238" cy="499826"/>
                    <a:chOff x="5841977" y="3176030"/>
                    <a:chExt cx="601238" cy="499826"/>
                  </a:xfrm>
                </p:grpSpPr>
                <p:grpSp>
                  <p:nvGrpSpPr>
                    <p:cNvPr id="416" name="Group 415">
                      <a:extLst>
                        <a:ext uri="{FF2B5EF4-FFF2-40B4-BE49-F238E27FC236}">
                          <a16:creationId xmlns:a16="http://schemas.microsoft.com/office/drawing/2014/main" id="{5F658F20-429C-4889-99C6-660C62F5B4BB}"/>
                        </a:ext>
                      </a:extLst>
                    </p:cNvPr>
                    <p:cNvGrpSpPr/>
                    <p:nvPr/>
                  </p:nvGrpSpPr>
                  <p:grpSpPr>
                    <a:xfrm rot="19742345">
                      <a:off x="5841977" y="3207622"/>
                      <a:ext cx="499826" cy="320263"/>
                      <a:chOff x="4503627" y="2218458"/>
                      <a:chExt cx="499826" cy="320263"/>
                    </a:xfrm>
                  </p:grpSpPr>
                  <p:grpSp>
                    <p:nvGrpSpPr>
                      <p:cNvPr id="424" name="Group 176">
                        <a:extLst>
                          <a:ext uri="{FF2B5EF4-FFF2-40B4-BE49-F238E27FC236}">
                            <a16:creationId xmlns:a16="http://schemas.microsoft.com/office/drawing/2014/main" id="{2A8FD893-8A55-4269-80FD-B63AEEAE11AC}"/>
                          </a:ext>
                        </a:extLst>
                      </p:cNvPr>
                      <p:cNvGrpSpPr/>
                      <p:nvPr/>
                    </p:nvGrpSpPr>
                    <p:grpSpPr>
                      <a:xfrm>
                        <a:off x="4503627" y="2301538"/>
                        <a:ext cx="300259" cy="237183"/>
                        <a:chOff x="2962956" y="2115885"/>
                        <a:chExt cx="300259" cy="237183"/>
                      </a:xfrm>
                    </p:grpSpPr>
                    <p:pic>
                      <p:nvPicPr>
                        <p:cNvPr id="428" name="Picture 24 169">
                          <a:extLst>
                            <a:ext uri="{FF2B5EF4-FFF2-40B4-BE49-F238E27FC236}">
                              <a16:creationId xmlns:a16="http://schemas.microsoft.com/office/drawing/2014/main" id="{F907E91D-06F7-4F66-98D5-9C7B2466036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 name="Picture 24 170">
                          <a:extLst>
                            <a:ext uri="{FF2B5EF4-FFF2-40B4-BE49-F238E27FC236}">
                              <a16:creationId xmlns:a16="http://schemas.microsoft.com/office/drawing/2014/main" id="{CABB0458-B1F8-4ABF-A03D-0834FBF7862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 name="Group 179">
                        <a:extLst>
                          <a:ext uri="{FF2B5EF4-FFF2-40B4-BE49-F238E27FC236}">
                            <a16:creationId xmlns:a16="http://schemas.microsoft.com/office/drawing/2014/main" id="{AE2BF266-EDD0-4713-90E8-B4A377FE7485}"/>
                          </a:ext>
                        </a:extLst>
                      </p:cNvPr>
                      <p:cNvGrpSpPr/>
                      <p:nvPr/>
                    </p:nvGrpSpPr>
                    <p:grpSpPr>
                      <a:xfrm>
                        <a:off x="4719823" y="2218458"/>
                        <a:ext cx="283630" cy="253824"/>
                        <a:chOff x="6986427" y="2972145"/>
                        <a:chExt cx="283630" cy="253824"/>
                      </a:xfrm>
                    </p:grpSpPr>
                    <p:pic>
                      <p:nvPicPr>
                        <p:cNvPr id="426" name="Picture 24 171">
                          <a:extLst>
                            <a:ext uri="{FF2B5EF4-FFF2-40B4-BE49-F238E27FC236}">
                              <a16:creationId xmlns:a16="http://schemas.microsoft.com/office/drawing/2014/main" id="{BC915389-1F49-4531-B8F8-954CBA0C03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 name="Picture 24 172">
                          <a:extLst>
                            <a:ext uri="{FF2B5EF4-FFF2-40B4-BE49-F238E27FC236}">
                              <a16:creationId xmlns:a16="http://schemas.microsoft.com/office/drawing/2014/main" id="{EF33F1FB-60E2-487F-8855-C50156B897A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7" name="Group 416">
                      <a:extLst>
                        <a:ext uri="{FF2B5EF4-FFF2-40B4-BE49-F238E27FC236}">
                          <a16:creationId xmlns:a16="http://schemas.microsoft.com/office/drawing/2014/main" id="{C351B60E-22E3-43EE-A400-B47836696982}"/>
                        </a:ext>
                      </a:extLst>
                    </p:cNvPr>
                    <p:cNvGrpSpPr/>
                    <p:nvPr/>
                  </p:nvGrpSpPr>
                  <p:grpSpPr>
                    <a:xfrm rot="17239213">
                      <a:off x="6033171" y="3265811"/>
                      <a:ext cx="499826" cy="320263"/>
                      <a:chOff x="4503627" y="2218458"/>
                      <a:chExt cx="499826" cy="320263"/>
                    </a:xfrm>
                  </p:grpSpPr>
                  <p:grpSp>
                    <p:nvGrpSpPr>
                      <p:cNvPr id="418" name="Group 176">
                        <a:extLst>
                          <a:ext uri="{FF2B5EF4-FFF2-40B4-BE49-F238E27FC236}">
                            <a16:creationId xmlns:a16="http://schemas.microsoft.com/office/drawing/2014/main" id="{05B61DA4-ECE1-40CD-8463-78CF5CB2AE61}"/>
                          </a:ext>
                        </a:extLst>
                      </p:cNvPr>
                      <p:cNvGrpSpPr/>
                      <p:nvPr/>
                    </p:nvGrpSpPr>
                    <p:grpSpPr>
                      <a:xfrm>
                        <a:off x="4503627" y="2301538"/>
                        <a:ext cx="300259" cy="237183"/>
                        <a:chOff x="2962956" y="2115885"/>
                        <a:chExt cx="300259" cy="237183"/>
                      </a:xfrm>
                    </p:grpSpPr>
                    <p:pic>
                      <p:nvPicPr>
                        <p:cNvPr id="422" name="Picture 24 173">
                          <a:extLst>
                            <a:ext uri="{FF2B5EF4-FFF2-40B4-BE49-F238E27FC236}">
                              <a16:creationId xmlns:a16="http://schemas.microsoft.com/office/drawing/2014/main" id="{8E93D25F-1FBA-4828-AB80-C57D021433F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174">
                          <a:extLst>
                            <a:ext uri="{FF2B5EF4-FFF2-40B4-BE49-F238E27FC236}">
                              <a16:creationId xmlns:a16="http://schemas.microsoft.com/office/drawing/2014/main" id="{39204F62-7D6E-4754-AAB8-DFE2DA1C52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a:extLst>
                          <a:ext uri="{FF2B5EF4-FFF2-40B4-BE49-F238E27FC236}">
                            <a16:creationId xmlns:a16="http://schemas.microsoft.com/office/drawing/2014/main" id="{CD95E267-FA0F-479E-8E49-439069629684}"/>
                          </a:ext>
                        </a:extLst>
                      </p:cNvPr>
                      <p:cNvGrpSpPr/>
                      <p:nvPr/>
                    </p:nvGrpSpPr>
                    <p:grpSpPr>
                      <a:xfrm>
                        <a:off x="4719823" y="2218458"/>
                        <a:ext cx="283630" cy="253824"/>
                        <a:chOff x="6986427" y="2972145"/>
                        <a:chExt cx="283630" cy="253824"/>
                      </a:xfrm>
                    </p:grpSpPr>
                    <p:pic>
                      <p:nvPicPr>
                        <p:cNvPr id="420" name="Picture 24 175">
                          <a:extLst>
                            <a:ext uri="{FF2B5EF4-FFF2-40B4-BE49-F238E27FC236}">
                              <a16:creationId xmlns:a16="http://schemas.microsoft.com/office/drawing/2014/main" id="{B310A8C8-EAF3-4EEE-827B-3329BEE4E09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176">
                          <a:extLst>
                            <a:ext uri="{FF2B5EF4-FFF2-40B4-BE49-F238E27FC236}">
                              <a16:creationId xmlns:a16="http://schemas.microsoft.com/office/drawing/2014/main" id="{4D4EE123-C43B-408D-9A7D-20934D6A97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6" name="Group 385">
                    <a:extLst>
                      <a:ext uri="{FF2B5EF4-FFF2-40B4-BE49-F238E27FC236}">
                        <a16:creationId xmlns:a16="http://schemas.microsoft.com/office/drawing/2014/main" id="{CC62DCB8-1C25-4E10-AD84-FA10E5AA612B}"/>
                      </a:ext>
                    </a:extLst>
                  </p:cNvPr>
                  <p:cNvGrpSpPr/>
                  <p:nvPr/>
                </p:nvGrpSpPr>
                <p:grpSpPr>
                  <a:xfrm rot="2171672">
                    <a:off x="7240864" y="2945788"/>
                    <a:ext cx="657768" cy="378452"/>
                    <a:chOff x="4777947" y="3207622"/>
                    <a:chExt cx="657768" cy="378452"/>
                  </a:xfrm>
                </p:grpSpPr>
                <p:grpSp>
                  <p:nvGrpSpPr>
                    <p:cNvPr id="402" name="Group 401">
                      <a:extLst>
                        <a:ext uri="{FF2B5EF4-FFF2-40B4-BE49-F238E27FC236}">
                          <a16:creationId xmlns:a16="http://schemas.microsoft.com/office/drawing/2014/main" id="{9A93EEEE-9CFA-4001-91AF-76FABF3B2EEF}"/>
                        </a:ext>
                      </a:extLst>
                    </p:cNvPr>
                    <p:cNvGrpSpPr/>
                    <p:nvPr/>
                  </p:nvGrpSpPr>
                  <p:grpSpPr>
                    <a:xfrm>
                      <a:off x="4777947" y="3207622"/>
                      <a:ext cx="499826" cy="320263"/>
                      <a:chOff x="4503627" y="2218458"/>
                      <a:chExt cx="499826" cy="320263"/>
                    </a:xfrm>
                  </p:grpSpPr>
                  <p:grpSp>
                    <p:nvGrpSpPr>
                      <p:cNvPr id="410" name="Group 176">
                        <a:extLst>
                          <a:ext uri="{FF2B5EF4-FFF2-40B4-BE49-F238E27FC236}">
                            <a16:creationId xmlns:a16="http://schemas.microsoft.com/office/drawing/2014/main" id="{CAAE0BF2-AAC5-4A5B-B556-39A3FB6D6EA5}"/>
                          </a:ext>
                        </a:extLst>
                      </p:cNvPr>
                      <p:cNvGrpSpPr/>
                      <p:nvPr/>
                    </p:nvGrpSpPr>
                    <p:grpSpPr>
                      <a:xfrm>
                        <a:off x="4503627" y="2301538"/>
                        <a:ext cx="300259" cy="237183"/>
                        <a:chOff x="2962956" y="2115885"/>
                        <a:chExt cx="300259" cy="237183"/>
                      </a:xfrm>
                    </p:grpSpPr>
                    <p:pic>
                      <p:nvPicPr>
                        <p:cNvPr id="414" name="Picture 24 177">
                          <a:extLst>
                            <a:ext uri="{FF2B5EF4-FFF2-40B4-BE49-F238E27FC236}">
                              <a16:creationId xmlns:a16="http://schemas.microsoft.com/office/drawing/2014/main" id="{51683C6D-8571-4105-9173-524B18F957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 name="Picture 24 178">
                          <a:extLst>
                            <a:ext uri="{FF2B5EF4-FFF2-40B4-BE49-F238E27FC236}">
                              <a16:creationId xmlns:a16="http://schemas.microsoft.com/office/drawing/2014/main" id="{121D4127-C030-493B-8331-660094B9575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 name="Group 179">
                        <a:extLst>
                          <a:ext uri="{FF2B5EF4-FFF2-40B4-BE49-F238E27FC236}">
                            <a16:creationId xmlns:a16="http://schemas.microsoft.com/office/drawing/2014/main" id="{F00B7D25-8EAD-4EE0-A3D1-878D3FB45D9A}"/>
                          </a:ext>
                        </a:extLst>
                      </p:cNvPr>
                      <p:cNvGrpSpPr/>
                      <p:nvPr/>
                    </p:nvGrpSpPr>
                    <p:grpSpPr>
                      <a:xfrm>
                        <a:off x="4719823" y="2218458"/>
                        <a:ext cx="283630" cy="253824"/>
                        <a:chOff x="6986427" y="2972145"/>
                        <a:chExt cx="283630" cy="253824"/>
                      </a:xfrm>
                    </p:grpSpPr>
                    <p:pic>
                      <p:nvPicPr>
                        <p:cNvPr id="412" name="Picture 24 179">
                          <a:extLst>
                            <a:ext uri="{FF2B5EF4-FFF2-40B4-BE49-F238E27FC236}">
                              <a16:creationId xmlns:a16="http://schemas.microsoft.com/office/drawing/2014/main" id="{0E96A3ED-930D-4B4E-9332-4A75F91616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 name="Picture 24 180">
                          <a:extLst>
                            <a:ext uri="{FF2B5EF4-FFF2-40B4-BE49-F238E27FC236}">
                              <a16:creationId xmlns:a16="http://schemas.microsoft.com/office/drawing/2014/main" id="{857CFC06-3B17-41A8-94C9-C325A66EA61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3" name="Group 402">
                      <a:extLst>
                        <a:ext uri="{FF2B5EF4-FFF2-40B4-BE49-F238E27FC236}">
                          <a16:creationId xmlns:a16="http://schemas.microsoft.com/office/drawing/2014/main" id="{556ABFFC-66DE-4FE8-81B0-4DE51FB83D13}"/>
                        </a:ext>
                      </a:extLst>
                    </p:cNvPr>
                    <p:cNvGrpSpPr/>
                    <p:nvPr/>
                  </p:nvGrpSpPr>
                  <p:grpSpPr>
                    <a:xfrm>
                      <a:off x="4935889" y="3265811"/>
                      <a:ext cx="499826" cy="320263"/>
                      <a:chOff x="4503627" y="2218458"/>
                      <a:chExt cx="499826" cy="320263"/>
                    </a:xfrm>
                  </p:grpSpPr>
                  <p:grpSp>
                    <p:nvGrpSpPr>
                      <p:cNvPr id="404" name="Group 176">
                        <a:extLst>
                          <a:ext uri="{FF2B5EF4-FFF2-40B4-BE49-F238E27FC236}">
                            <a16:creationId xmlns:a16="http://schemas.microsoft.com/office/drawing/2014/main" id="{FBF8F956-9150-4DDD-A1B6-20A481BA53D8}"/>
                          </a:ext>
                        </a:extLst>
                      </p:cNvPr>
                      <p:cNvGrpSpPr/>
                      <p:nvPr/>
                    </p:nvGrpSpPr>
                    <p:grpSpPr>
                      <a:xfrm>
                        <a:off x="4503627" y="2301538"/>
                        <a:ext cx="300259" cy="237183"/>
                        <a:chOff x="2962956" y="2115885"/>
                        <a:chExt cx="300259" cy="237183"/>
                      </a:xfrm>
                    </p:grpSpPr>
                    <p:pic>
                      <p:nvPicPr>
                        <p:cNvPr id="408" name="Picture 24 181">
                          <a:extLst>
                            <a:ext uri="{FF2B5EF4-FFF2-40B4-BE49-F238E27FC236}">
                              <a16:creationId xmlns:a16="http://schemas.microsoft.com/office/drawing/2014/main" id="{A3B87FA3-0BDF-40C1-92B9-0ED3F92BBE0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82">
                          <a:extLst>
                            <a:ext uri="{FF2B5EF4-FFF2-40B4-BE49-F238E27FC236}">
                              <a16:creationId xmlns:a16="http://schemas.microsoft.com/office/drawing/2014/main" id="{B7B8B4D8-B16D-4E32-808C-3A4C24665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CA2B0F66-803C-4C08-AEAF-2428D49D824A}"/>
                          </a:ext>
                        </a:extLst>
                      </p:cNvPr>
                      <p:cNvGrpSpPr/>
                      <p:nvPr/>
                    </p:nvGrpSpPr>
                    <p:grpSpPr>
                      <a:xfrm>
                        <a:off x="4719823" y="2218458"/>
                        <a:ext cx="283630" cy="253824"/>
                        <a:chOff x="6986427" y="2972145"/>
                        <a:chExt cx="283630" cy="253824"/>
                      </a:xfrm>
                    </p:grpSpPr>
                    <p:pic>
                      <p:nvPicPr>
                        <p:cNvPr id="406" name="Picture 24 183">
                          <a:extLst>
                            <a:ext uri="{FF2B5EF4-FFF2-40B4-BE49-F238E27FC236}">
                              <a16:creationId xmlns:a16="http://schemas.microsoft.com/office/drawing/2014/main" id="{2C745A00-C80B-4EA0-9EF5-A2F2F531EA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84">
                          <a:extLst>
                            <a:ext uri="{FF2B5EF4-FFF2-40B4-BE49-F238E27FC236}">
                              <a16:creationId xmlns:a16="http://schemas.microsoft.com/office/drawing/2014/main" id="{C94D1497-FDB5-48BA-8832-E1055F29692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7" name="Group 386">
                    <a:extLst>
                      <a:ext uri="{FF2B5EF4-FFF2-40B4-BE49-F238E27FC236}">
                        <a16:creationId xmlns:a16="http://schemas.microsoft.com/office/drawing/2014/main" id="{44B50D09-F57A-4073-8C7A-A27A7BB65CCB}"/>
                      </a:ext>
                    </a:extLst>
                  </p:cNvPr>
                  <p:cNvGrpSpPr/>
                  <p:nvPr/>
                </p:nvGrpSpPr>
                <p:grpSpPr>
                  <a:xfrm rot="21049340">
                    <a:off x="7270080" y="2509410"/>
                    <a:ext cx="601238" cy="499826"/>
                    <a:chOff x="5841977" y="3176030"/>
                    <a:chExt cx="601238" cy="499826"/>
                  </a:xfrm>
                </p:grpSpPr>
                <p:grpSp>
                  <p:nvGrpSpPr>
                    <p:cNvPr id="388" name="Group 387">
                      <a:extLst>
                        <a:ext uri="{FF2B5EF4-FFF2-40B4-BE49-F238E27FC236}">
                          <a16:creationId xmlns:a16="http://schemas.microsoft.com/office/drawing/2014/main" id="{C3610D31-1F41-4021-A5BB-0D40008F5C3F}"/>
                        </a:ext>
                      </a:extLst>
                    </p:cNvPr>
                    <p:cNvGrpSpPr/>
                    <p:nvPr/>
                  </p:nvGrpSpPr>
                  <p:grpSpPr>
                    <a:xfrm rot="19742345">
                      <a:off x="5841977" y="3207622"/>
                      <a:ext cx="499826" cy="320263"/>
                      <a:chOff x="4503627" y="2218458"/>
                      <a:chExt cx="499826" cy="320263"/>
                    </a:xfrm>
                  </p:grpSpPr>
                  <p:grpSp>
                    <p:nvGrpSpPr>
                      <p:cNvPr id="396" name="Group 176">
                        <a:extLst>
                          <a:ext uri="{FF2B5EF4-FFF2-40B4-BE49-F238E27FC236}">
                            <a16:creationId xmlns:a16="http://schemas.microsoft.com/office/drawing/2014/main" id="{D5BA6C96-9FE6-481F-8FBC-64959485B0E7}"/>
                          </a:ext>
                        </a:extLst>
                      </p:cNvPr>
                      <p:cNvGrpSpPr/>
                      <p:nvPr/>
                    </p:nvGrpSpPr>
                    <p:grpSpPr>
                      <a:xfrm>
                        <a:off x="4503627" y="2301538"/>
                        <a:ext cx="300259" cy="237183"/>
                        <a:chOff x="2962956" y="2115885"/>
                        <a:chExt cx="300259" cy="237183"/>
                      </a:xfrm>
                    </p:grpSpPr>
                    <p:pic>
                      <p:nvPicPr>
                        <p:cNvPr id="400" name="Picture 24 185">
                          <a:extLst>
                            <a:ext uri="{FF2B5EF4-FFF2-40B4-BE49-F238E27FC236}">
                              <a16:creationId xmlns:a16="http://schemas.microsoft.com/office/drawing/2014/main" id="{1BB19DCC-4EAC-4807-A8FC-21110895765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 name="Picture 24 186">
                          <a:extLst>
                            <a:ext uri="{FF2B5EF4-FFF2-40B4-BE49-F238E27FC236}">
                              <a16:creationId xmlns:a16="http://schemas.microsoft.com/office/drawing/2014/main" id="{EF1DD5EE-E3FF-435F-B6F6-6C2B5FDF84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 name="Group 179">
                        <a:extLst>
                          <a:ext uri="{FF2B5EF4-FFF2-40B4-BE49-F238E27FC236}">
                            <a16:creationId xmlns:a16="http://schemas.microsoft.com/office/drawing/2014/main" id="{7FE74290-78B9-4224-A506-8FAB9A3C7AF4}"/>
                          </a:ext>
                        </a:extLst>
                      </p:cNvPr>
                      <p:cNvGrpSpPr/>
                      <p:nvPr/>
                    </p:nvGrpSpPr>
                    <p:grpSpPr>
                      <a:xfrm>
                        <a:off x="4719823" y="2218458"/>
                        <a:ext cx="283630" cy="253824"/>
                        <a:chOff x="6986427" y="2972145"/>
                        <a:chExt cx="283630" cy="253824"/>
                      </a:xfrm>
                    </p:grpSpPr>
                    <p:pic>
                      <p:nvPicPr>
                        <p:cNvPr id="398" name="Picture 24 187">
                          <a:extLst>
                            <a:ext uri="{FF2B5EF4-FFF2-40B4-BE49-F238E27FC236}">
                              <a16:creationId xmlns:a16="http://schemas.microsoft.com/office/drawing/2014/main" id="{F79CA2BE-F8AB-495E-8255-83B4F07FEC8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9" name="Picture 24 188">
                          <a:extLst>
                            <a:ext uri="{FF2B5EF4-FFF2-40B4-BE49-F238E27FC236}">
                              <a16:creationId xmlns:a16="http://schemas.microsoft.com/office/drawing/2014/main" id="{0D120F65-F840-490E-AF68-645690C3E2E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9" name="Group 388">
                      <a:extLst>
                        <a:ext uri="{FF2B5EF4-FFF2-40B4-BE49-F238E27FC236}">
                          <a16:creationId xmlns:a16="http://schemas.microsoft.com/office/drawing/2014/main" id="{4C805CFB-0106-41E5-BBE0-93C2DBB50ED3}"/>
                        </a:ext>
                      </a:extLst>
                    </p:cNvPr>
                    <p:cNvGrpSpPr/>
                    <p:nvPr/>
                  </p:nvGrpSpPr>
                  <p:grpSpPr>
                    <a:xfrm rot="17239213">
                      <a:off x="6033171" y="3265811"/>
                      <a:ext cx="499826" cy="320263"/>
                      <a:chOff x="4503627" y="2218458"/>
                      <a:chExt cx="499826" cy="320263"/>
                    </a:xfrm>
                  </p:grpSpPr>
                  <p:grpSp>
                    <p:nvGrpSpPr>
                      <p:cNvPr id="390" name="Group 176">
                        <a:extLst>
                          <a:ext uri="{FF2B5EF4-FFF2-40B4-BE49-F238E27FC236}">
                            <a16:creationId xmlns:a16="http://schemas.microsoft.com/office/drawing/2014/main" id="{1F0E2601-E563-44A5-BD84-FFDB974708CF}"/>
                          </a:ext>
                        </a:extLst>
                      </p:cNvPr>
                      <p:cNvGrpSpPr/>
                      <p:nvPr/>
                    </p:nvGrpSpPr>
                    <p:grpSpPr>
                      <a:xfrm>
                        <a:off x="4503627" y="2301538"/>
                        <a:ext cx="300259" cy="237183"/>
                        <a:chOff x="2962956" y="2115885"/>
                        <a:chExt cx="300259" cy="237183"/>
                      </a:xfrm>
                    </p:grpSpPr>
                    <p:pic>
                      <p:nvPicPr>
                        <p:cNvPr id="394" name="Picture 24 189">
                          <a:extLst>
                            <a:ext uri="{FF2B5EF4-FFF2-40B4-BE49-F238E27FC236}">
                              <a16:creationId xmlns:a16="http://schemas.microsoft.com/office/drawing/2014/main" id="{900FF234-A70C-4835-854F-981738E4697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190">
                          <a:extLst>
                            <a:ext uri="{FF2B5EF4-FFF2-40B4-BE49-F238E27FC236}">
                              <a16:creationId xmlns:a16="http://schemas.microsoft.com/office/drawing/2014/main" id="{D1A6F084-BD66-4A74-87D9-4786D6E7881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09F11566-FEAF-4DF6-A75D-D63963AA1736}"/>
                          </a:ext>
                        </a:extLst>
                      </p:cNvPr>
                      <p:cNvGrpSpPr/>
                      <p:nvPr/>
                    </p:nvGrpSpPr>
                    <p:grpSpPr>
                      <a:xfrm>
                        <a:off x="4719823" y="2218458"/>
                        <a:ext cx="283630" cy="253824"/>
                        <a:chOff x="6986427" y="2972145"/>
                        <a:chExt cx="283630" cy="253824"/>
                      </a:xfrm>
                    </p:grpSpPr>
                    <p:pic>
                      <p:nvPicPr>
                        <p:cNvPr id="392" name="Picture 24 191">
                          <a:extLst>
                            <a:ext uri="{FF2B5EF4-FFF2-40B4-BE49-F238E27FC236}">
                              <a16:creationId xmlns:a16="http://schemas.microsoft.com/office/drawing/2014/main" id="{AC0CD8A8-2E76-4992-9E74-8418B9CE5E3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192">
                          <a:extLst>
                            <a:ext uri="{FF2B5EF4-FFF2-40B4-BE49-F238E27FC236}">
                              <a16:creationId xmlns:a16="http://schemas.microsoft.com/office/drawing/2014/main" id="{7E075DC3-BCA9-4A76-BDB1-C78CC46DD9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1" name="Group 260">
                  <a:extLst>
                    <a:ext uri="{FF2B5EF4-FFF2-40B4-BE49-F238E27FC236}">
                      <a16:creationId xmlns:a16="http://schemas.microsoft.com/office/drawing/2014/main" id="{592E9BBE-4D6D-4CB6-BAA4-1F986A0C91A4}"/>
                    </a:ext>
                  </a:extLst>
                </p:cNvPr>
                <p:cNvGrpSpPr/>
                <p:nvPr/>
              </p:nvGrpSpPr>
              <p:grpSpPr>
                <a:xfrm>
                  <a:off x="5889081" y="2731026"/>
                  <a:ext cx="1557892" cy="1293966"/>
                  <a:chOff x="6991903" y="2695004"/>
                  <a:chExt cx="1557892" cy="1293966"/>
                </a:xfrm>
              </p:grpSpPr>
              <p:grpSp>
                <p:nvGrpSpPr>
                  <p:cNvPr id="262" name="Group 261">
                    <a:extLst>
                      <a:ext uri="{FF2B5EF4-FFF2-40B4-BE49-F238E27FC236}">
                        <a16:creationId xmlns:a16="http://schemas.microsoft.com/office/drawing/2014/main" id="{BF766448-4100-4AA3-AF30-1AD0A8BC9D0B}"/>
                      </a:ext>
                    </a:extLst>
                  </p:cNvPr>
                  <p:cNvGrpSpPr/>
                  <p:nvPr/>
                </p:nvGrpSpPr>
                <p:grpSpPr>
                  <a:xfrm>
                    <a:off x="6991903" y="2695004"/>
                    <a:ext cx="657768" cy="378452"/>
                    <a:chOff x="4777947" y="3207622"/>
                    <a:chExt cx="657768" cy="378452"/>
                  </a:xfrm>
                </p:grpSpPr>
                <p:grpSp>
                  <p:nvGrpSpPr>
                    <p:cNvPr id="370" name="Group 369">
                      <a:extLst>
                        <a:ext uri="{FF2B5EF4-FFF2-40B4-BE49-F238E27FC236}">
                          <a16:creationId xmlns:a16="http://schemas.microsoft.com/office/drawing/2014/main" id="{F15B47A2-11F5-4D77-ABB4-31405EAB23F7}"/>
                        </a:ext>
                      </a:extLst>
                    </p:cNvPr>
                    <p:cNvGrpSpPr/>
                    <p:nvPr/>
                  </p:nvGrpSpPr>
                  <p:grpSpPr>
                    <a:xfrm>
                      <a:off x="4777947" y="3207622"/>
                      <a:ext cx="499826" cy="320263"/>
                      <a:chOff x="4503627" y="2218458"/>
                      <a:chExt cx="499826" cy="320263"/>
                    </a:xfrm>
                  </p:grpSpPr>
                  <p:grpSp>
                    <p:nvGrpSpPr>
                      <p:cNvPr id="378" name="Group 176">
                        <a:extLst>
                          <a:ext uri="{FF2B5EF4-FFF2-40B4-BE49-F238E27FC236}">
                            <a16:creationId xmlns:a16="http://schemas.microsoft.com/office/drawing/2014/main" id="{E84BCBB6-C0DF-41D5-9E8B-4D76E53BB682}"/>
                          </a:ext>
                        </a:extLst>
                      </p:cNvPr>
                      <p:cNvGrpSpPr/>
                      <p:nvPr/>
                    </p:nvGrpSpPr>
                    <p:grpSpPr>
                      <a:xfrm>
                        <a:off x="4503627" y="2301538"/>
                        <a:ext cx="300259" cy="237183"/>
                        <a:chOff x="2962956" y="2115885"/>
                        <a:chExt cx="300259" cy="237183"/>
                      </a:xfrm>
                    </p:grpSpPr>
                    <p:pic>
                      <p:nvPicPr>
                        <p:cNvPr id="382" name="Picture 24 193">
                          <a:extLst>
                            <a:ext uri="{FF2B5EF4-FFF2-40B4-BE49-F238E27FC236}">
                              <a16:creationId xmlns:a16="http://schemas.microsoft.com/office/drawing/2014/main" id="{C52A8AF0-0419-42E5-B680-2A772EE978D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3" name="Picture 24 194">
                          <a:extLst>
                            <a:ext uri="{FF2B5EF4-FFF2-40B4-BE49-F238E27FC236}">
                              <a16:creationId xmlns:a16="http://schemas.microsoft.com/office/drawing/2014/main" id="{B6B2A0E9-3723-4ED6-AEE8-6D7C3D4F0F4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 name="Group 179">
                        <a:extLst>
                          <a:ext uri="{FF2B5EF4-FFF2-40B4-BE49-F238E27FC236}">
                            <a16:creationId xmlns:a16="http://schemas.microsoft.com/office/drawing/2014/main" id="{F1541A45-CE04-446F-9D0D-5884BB15DC35}"/>
                          </a:ext>
                        </a:extLst>
                      </p:cNvPr>
                      <p:cNvGrpSpPr/>
                      <p:nvPr/>
                    </p:nvGrpSpPr>
                    <p:grpSpPr>
                      <a:xfrm>
                        <a:off x="4719823" y="2218458"/>
                        <a:ext cx="283630" cy="253824"/>
                        <a:chOff x="6986427" y="2972145"/>
                        <a:chExt cx="283630" cy="253824"/>
                      </a:xfrm>
                    </p:grpSpPr>
                    <p:pic>
                      <p:nvPicPr>
                        <p:cNvPr id="380" name="Picture 24 195">
                          <a:extLst>
                            <a:ext uri="{FF2B5EF4-FFF2-40B4-BE49-F238E27FC236}">
                              <a16:creationId xmlns:a16="http://schemas.microsoft.com/office/drawing/2014/main" id="{F6A3FE26-979F-4843-96B8-75FEE20450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1" name="Picture 24 196">
                          <a:extLst>
                            <a:ext uri="{FF2B5EF4-FFF2-40B4-BE49-F238E27FC236}">
                              <a16:creationId xmlns:a16="http://schemas.microsoft.com/office/drawing/2014/main" id="{0573408D-3F70-4EAC-BD03-7BAB7A743F1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1" name="Group 370">
                      <a:extLst>
                        <a:ext uri="{FF2B5EF4-FFF2-40B4-BE49-F238E27FC236}">
                          <a16:creationId xmlns:a16="http://schemas.microsoft.com/office/drawing/2014/main" id="{22C4BD96-9AF5-41AD-829F-4CF82D74547B}"/>
                        </a:ext>
                      </a:extLst>
                    </p:cNvPr>
                    <p:cNvGrpSpPr/>
                    <p:nvPr/>
                  </p:nvGrpSpPr>
                  <p:grpSpPr>
                    <a:xfrm>
                      <a:off x="4935889" y="3265811"/>
                      <a:ext cx="499826" cy="320263"/>
                      <a:chOff x="4503627" y="2218458"/>
                      <a:chExt cx="499826" cy="320263"/>
                    </a:xfrm>
                  </p:grpSpPr>
                  <p:grpSp>
                    <p:nvGrpSpPr>
                      <p:cNvPr id="372" name="Group 176">
                        <a:extLst>
                          <a:ext uri="{FF2B5EF4-FFF2-40B4-BE49-F238E27FC236}">
                            <a16:creationId xmlns:a16="http://schemas.microsoft.com/office/drawing/2014/main" id="{24588C29-B241-4A91-8A65-520A1E0DFC66}"/>
                          </a:ext>
                        </a:extLst>
                      </p:cNvPr>
                      <p:cNvGrpSpPr/>
                      <p:nvPr/>
                    </p:nvGrpSpPr>
                    <p:grpSpPr>
                      <a:xfrm>
                        <a:off x="4503627" y="2301538"/>
                        <a:ext cx="300259" cy="237183"/>
                        <a:chOff x="2962956" y="2115885"/>
                        <a:chExt cx="300259" cy="237183"/>
                      </a:xfrm>
                    </p:grpSpPr>
                    <p:pic>
                      <p:nvPicPr>
                        <p:cNvPr id="376" name="Picture 24 197">
                          <a:extLst>
                            <a:ext uri="{FF2B5EF4-FFF2-40B4-BE49-F238E27FC236}">
                              <a16:creationId xmlns:a16="http://schemas.microsoft.com/office/drawing/2014/main" id="{0DBC0E9C-7AAB-4BF6-803E-3532060C4F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 name="Picture 24 198">
                          <a:extLst>
                            <a:ext uri="{FF2B5EF4-FFF2-40B4-BE49-F238E27FC236}">
                              <a16:creationId xmlns:a16="http://schemas.microsoft.com/office/drawing/2014/main" id="{F84D18CC-787D-4E17-A969-4F8A8869CF2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 name="Group 179">
                        <a:extLst>
                          <a:ext uri="{FF2B5EF4-FFF2-40B4-BE49-F238E27FC236}">
                            <a16:creationId xmlns:a16="http://schemas.microsoft.com/office/drawing/2014/main" id="{3F92B32B-2A5A-4E8F-B8A4-1B2E9706DCD8}"/>
                          </a:ext>
                        </a:extLst>
                      </p:cNvPr>
                      <p:cNvGrpSpPr/>
                      <p:nvPr/>
                    </p:nvGrpSpPr>
                    <p:grpSpPr>
                      <a:xfrm>
                        <a:off x="4719823" y="2218458"/>
                        <a:ext cx="283630" cy="253824"/>
                        <a:chOff x="6986427" y="2972145"/>
                        <a:chExt cx="283630" cy="253824"/>
                      </a:xfrm>
                    </p:grpSpPr>
                    <p:pic>
                      <p:nvPicPr>
                        <p:cNvPr id="374" name="Picture 24 199">
                          <a:extLst>
                            <a:ext uri="{FF2B5EF4-FFF2-40B4-BE49-F238E27FC236}">
                              <a16:creationId xmlns:a16="http://schemas.microsoft.com/office/drawing/2014/main" id="{D51950A6-124F-4FAF-8FC3-85E1E0D02B4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 name="Picture 24 200">
                          <a:extLst>
                            <a:ext uri="{FF2B5EF4-FFF2-40B4-BE49-F238E27FC236}">
                              <a16:creationId xmlns:a16="http://schemas.microsoft.com/office/drawing/2014/main" id="{EB922E1B-50DD-4C80-A291-D471731124D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3" name="Group 262">
                    <a:extLst>
                      <a:ext uri="{FF2B5EF4-FFF2-40B4-BE49-F238E27FC236}">
                        <a16:creationId xmlns:a16="http://schemas.microsoft.com/office/drawing/2014/main" id="{51705C8E-3E09-4BA8-866C-559E5AA2E0B7}"/>
                      </a:ext>
                    </a:extLst>
                  </p:cNvPr>
                  <p:cNvGrpSpPr/>
                  <p:nvPr/>
                </p:nvGrpSpPr>
                <p:grpSpPr>
                  <a:xfrm>
                    <a:off x="7000217" y="2970983"/>
                    <a:ext cx="601238" cy="499826"/>
                    <a:chOff x="5841977" y="3176030"/>
                    <a:chExt cx="601238" cy="499826"/>
                  </a:xfrm>
                </p:grpSpPr>
                <p:grpSp>
                  <p:nvGrpSpPr>
                    <p:cNvPr id="356" name="Group 355">
                      <a:extLst>
                        <a:ext uri="{FF2B5EF4-FFF2-40B4-BE49-F238E27FC236}">
                          <a16:creationId xmlns:a16="http://schemas.microsoft.com/office/drawing/2014/main" id="{D4B3B74A-9A1B-4FAD-8A85-B0B7D8815966}"/>
                        </a:ext>
                      </a:extLst>
                    </p:cNvPr>
                    <p:cNvGrpSpPr/>
                    <p:nvPr/>
                  </p:nvGrpSpPr>
                  <p:grpSpPr>
                    <a:xfrm rot="19742345">
                      <a:off x="5841977" y="3207622"/>
                      <a:ext cx="499826" cy="320263"/>
                      <a:chOff x="4503627" y="2218458"/>
                      <a:chExt cx="499826" cy="320263"/>
                    </a:xfrm>
                  </p:grpSpPr>
                  <p:grpSp>
                    <p:nvGrpSpPr>
                      <p:cNvPr id="364" name="Group 176">
                        <a:extLst>
                          <a:ext uri="{FF2B5EF4-FFF2-40B4-BE49-F238E27FC236}">
                            <a16:creationId xmlns:a16="http://schemas.microsoft.com/office/drawing/2014/main" id="{735CAC86-5689-4BD2-8CFA-8BA9FC143C4B}"/>
                          </a:ext>
                        </a:extLst>
                      </p:cNvPr>
                      <p:cNvGrpSpPr/>
                      <p:nvPr/>
                    </p:nvGrpSpPr>
                    <p:grpSpPr>
                      <a:xfrm>
                        <a:off x="4503627" y="2301538"/>
                        <a:ext cx="300259" cy="237183"/>
                        <a:chOff x="2962956" y="2115885"/>
                        <a:chExt cx="300259" cy="237183"/>
                      </a:xfrm>
                    </p:grpSpPr>
                    <p:pic>
                      <p:nvPicPr>
                        <p:cNvPr id="368" name="Picture 24 201">
                          <a:extLst>
                            <a:ext uri="{FF2B5EF4-FFF2-40B4-BE49-F238E27FC236}">
                              <a16:creationId xmlns:a16="http://schemas.microsoft.com/office/drawing/2014/main" id="{D68C1E60-7558-4903-B826-5EA62207180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 name="Picture 24 202">
                          <a:extLst>
                            <a:ext uri="{FF2B5EF4-FFF2-40B4-BE49-F238E27FC236}">
                              <a16:creationId xmlns:a16="http://schemas.microsoft.com/office/drawing/2014/main" id="{C5840F9F-2C46-4AD1-9176-D003BC0FFA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 name="Group 179">
                        <a:extLst>
                          <a:ext uri="{FF2B5EF4-FFF2-40B4-BE49-F238E27FC236}">
                            <a16:creationId xmlns:a16="http://schemas.microsoft.com/office/drawing/2014/main" id="{E97CBCAD-0728-488C-AEC5-3E5A5C5323F2}"/>
                          </a:ext>
                        </a:extLst>
                      </p:cNvPr>
                      <p:cNvGrpSpPr/>
                      <p:nvPr/>
                    </p:nvGrpSpPr>
                    <p:grpSpPr>
                      <a:xfrm>
                        <a:off x="4719823" y="2218458"/>
                        <a:ext cx="283630" cy="253824"/>
                        <a:chOff x="6986427" y="2972145"/>
                        <a:chExt cx="283630" cy="253824"/>
                      </a:xfrm>
                    </p:grpSpPr>
                    <p:pic>
                      <p:nvPicPr>
                        <p:cNvPr id="366" name="Picture 24 203">
                          <a:extLst>
                            <a:ext uri="{FF2B5EF4-FFF2-40B4-BE49-F238E27FC236}">
                              <a16:creationId xmlns:a16="http://schemas.microsoft.com/office/drawing/2014/main" id="{E57BF5D5-CD23-4032-A6E8-74D7A2AAD1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 name="Picture 24 204">
                          <a:extLst>
                            <a:ext uri="{FF2B5EF4-FFF2-40B4-BE49-F238E27FC236}">
                              <a16:creationId xmlns:a16="http://schemas.microsoft.com/office/drawing/2014/main" id="{E87B37B6-EDBE-402A-8111-388BF42BE1E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7" name="Group 356">
                      <a:extLst>
                        <a:ext uri="{FF2B5EF4-FFF2-40B4-BE49-F238E27FC236}">
                          <a16:creationId xmlns:a16="http://schemas.microsoft.com/office/drawing/2014/main" id="{10CBF542-6DBA-4A15-8672-ED5933EB7539}"/>
                        </a:ext>
                      </a:extLst>
                    </p:cNvPr>
                    <p:cNvGrpSpPr/>
                    <p:nvPr/>
                  </p:nvGrpSpPr>
                  <p:grpSpPr>
                    <a:xfrm rot="17239213">
                      <a:off x="6033171" y="3265811"/>
                      <a:ext cx="499826" cy="320263"/>
                      <a:chOff x="4503627" y="2218458"/>
                      <a:chExt cx="499826" cy="320263"/>
                    </a:xfrm>
                  </p:grpSpPr>
                  <p:grpSp>
                    <p:nvGrpSpPr>
                      <p:cNvPr id="358" name="Group 176">
                        <a:extLst>
                          <a:ext uri="{FF2B5EF4-FFF2-40B4-BE49-F238E27FC236}">
                            <a16:creationId xmlns:a16="http://schemas.microsoft.com/office/drawing/2014/main" id="{9340C825-DB37-4830-A016-B98D234AEA56}"/>
                          </a:ext>
                        </a:extLst>
                      </p:cNvPr>
                      <p:cNvGrpSpPr/>
                      <p:nvPr/>
                    </p:nvGrpSpPr>
                    <p:grpSpPr>
                      <a:xfrm>
                        <a:off x="4503627" y="2301538"/>
                        <a:ext cx="300259" cy="237183"/>
                        <a:chOff x="2962956" y="2115885"/>
                        <a:chExt cx="300259" cy="237183"/>
                      </a:xfrm>
                    </p:grpSpPr>
                    <p:pic>
                      <p:nvPicPr>
                        <p:cNvPr id="362" name="Picture 24 205">
                          <a:extLst>
                            <a:ext uri="{FF2B5EF4-FFF2-40B4-BE49-F238E27FC236}">
                              <a16:creationId xmlns:a16="http://schemas.microsoft.com/office/drawing/2014/main" id="{610FA667-8A80-441B-8EF9-6B48130DBE8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 name="Picture 24 206">
                          <a:extLst>
                            <a:ext uri="{FF2B5EF4-FFF2-40B4-BE49-F238E27FC236}">
                              <a16:creationId xmlns:a16="http://schemas.microsoft.com/office/drawing/2014/main" id="{8C6108CF-6790-4FCC-B5B4-DEB3A8F2D01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 name="Group 179">
                        <a:extLst>
                          <a:ext uri="{FF2B5EF4-FFF2-40B4-BE49-F238E27FC236}">
                            <a16:creationId xmlns:a16="http://schemas.microsoft.com/office/drawing/2014/main" id="{FBA54E40-A346-4419-B78C-C68059C4DB88}"/>
                          </a:ext>
                        </a:extLst>
                      </p:cNvPr>
                      <p:cNvGrpSpPr/>
                      <p:nvPr/>
                    </p:nvGrpSpPr>
                    <p:grpSpPr>
                      <a:xfrm>
                        <a:off x="4719823" y="2218458"/>
                        <a:ext cx="283630" cy="253824"/>
                        <a:chOff x="6986427" y="2972145"/>
                        <a:chExt cx="283630" cy="253824"/>
                      </a:xfrm>
                    </p:grpSpPr>
                    <p:pic>
                      <p:nvPicPr>
                        <p:cNvPr id="360" name="Picture 24 207">
                          <a:extLst>
                            <a:ext uri="{FF2B5EF4-FFF2-40B4-BE49-F238E27FC236}">
                              <a16:creationId xmlns:a16="http://schemas.microsoft.com/office/drawing/2014/main" id="{A31CBE4D-A564-4591-8983-96DB0CC9A3E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 name="Picture 24 208">
                          <a:extLst>
                            <a:ext uri="{FF2B5EF4-FFF2-40B4-BE49-F238E27FC236}">
                              <a16:creationId xmlns:a16="http://schemas.microsoft.com/office/drawing/2014/main" id="{E3227116-9417-4238-B3F1-C943EFAF2F6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4" name="Group 263">
                    <a:extLst>
                      <a:ext uri="{FF2B5EF4-FFF2-40B4-BE49-F238E27FC236}">
                        <a16:creationId xmlns:a16="http://schemas.microsoft.com/office/drawing/2014/main" id="{FB2DFCB7-51FF-4BA7-8F4B-8BBEC81A34B0}"/>
                      </a:ext>
                    </a:extLst>
                  </p:cNvPr>
                  <p:cNvGrpSpPr/>
                  <p:nvPr/>
                </p:nvGrpSpPr>
                <p:grpSpPr>
                  <a:xfrm>
                    <a:off x="7469330" y="2714400"/>
                    <a:ext cx="1055948" cy="610380"/>
                    <a:chOff x="6261214" y="3135578"/>
                    <a:chExt cx="1055948" cy="610380"/>
                  </a:xfrm>
                </p:grpSpPr>
                <p:grpSp>
                  <p:nvGrpSpPr>
                    <p:cNvPr id="326" name="Group 325">
                      <a:extLst>
                        <a:ext uri="{FF2B5EF4-FFF2-40B4-BE49-F238E27FC236}">
                          <a16:creationId xmlns:a16="http://schemas.microsoft.com/office/drawing/2014/main" id="{82D66ABD-08F2-4287-89B1-EEE928FF67C4}"/>
                        </a:ext>
                      </a:extLst>
                    </p:cNvPr>
                    <p:cNvGrpSpPr/>
                    <p:nvPr/>
                  </p:nvGrpSpPr>
                  <p:grpSpPr>
                    <a:xfrm>
                      <a:off x="6659394" y="3135578"/>
                      <a:ext cx="657768" cy="378452"/>
                      <a:chOff x="4777947" y="3207622"/>
                      <a:chExt cx="657768" cy="378452"/>
                    </a:xfrm>
                  </p:grpSpPr>
                  <p:grpSp>
                    <p:nvGrpSpPr>
                      <p:cNvPr id="342" name="Group 341">
                        <a:extLst>
                          <a:ext uri="{FF2B5EF4-FFF2-40B4-BE49-F238E27FC236}">
                            <a16:creationId xmlns:a16="http://schemas.microsoft.com/office/drawing/2014/main" id="{A82C8101-7157-4F17-958C-031725A056C5}"/>
                          </a:ext>
                        </a:extLst>
                      </p:cNvPr>
                      <p:cNvGrpSpPr/>
                      <p:nvPr/>
                    </p:nvGrpSpPr>
                    <p:grpSpPr>
                      <a:xfrm>
                        <a:off x="4777947" y="3207622"/>
                        <a:ext cx="499826" cy="320263"/>
                        <a:chOff x="4503627" y="2218458"/>
                        <a:chExt cx="499826" cy="320263"/>
                      </a:xfrm>
                    </p:grpSpPr>
                    <p:grpSp>
                      <p:nvGrpSpPr>
                        <p:cNvPr id="350" name="Group 176">
                          <a:extLst>
                            <a:ext uri="{FF2B5EF4-FFF2-40B4-BE49-F238E27FC236}">
                              <a16:creationId xmlns:a16="http://schemas.microsoft.com/office/drawing/2014/main" id="{ABC57A4B-FEE6-4F55-9044-43DE0EB773D2}"/>
                            </a:ext>
                          </a:extLst>
                        </p:cNvPr>
                        <p:cNvGrpSpPr/>
                        <p:nvPr/>
                      </p:nvGrpSpPr>
                      <p:grpSpPr>
                        <a:xfrm>
                          <a:off x="4503627" y="2301538"/>
                          <a:ext cx="300259" cy="237183"/>
                          <a:chOff x="2962956" y="2115885"/>
                          <a:chExt cx="300259" cy="237183"/>
                        </a:xfrm>
                      </p:grpSpPr>
                      <p:pic>
                        <p:nvPicPr>
                          <p:cNvPr id="354" name="Picture 24 209">
                            <a:extLst>
                              <a:ext uri="{FF2B5EF4-FFF2-40B4-BE49-F238E27FC236}">
                                <a16:creationId xmlns:a16="http://schemas.microsoft.com/office/drawing/2014/main" id="{AF28646B-AB6C-4A1B-B5D4-C9C2FD5D6E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 name="Picture 24 210">
                            <a:extLst>
                              <a:ext uri="{FF2B5EF4-FFF2-40B4-BE49-F238E27FC236}">
                                <a16:creationId xmlns:a16="http://schemas.microsoft.com/office/drawing/2014/main" id="{C041C3A3-E3F6-49A8-9011-46BB7FA046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 name="Group 179">
                          <a:extLst>
                            <a:ext uri="{FF2B5EF4-FFF2-40B4-BE49-F238E27FC236}">
                              <a16:creationId xmlns:a16="http://schemas.microsoft.com/office/drawing/2014/main" id="{13DEF590-B915-481E-B454-BC6796C66DCF}"/>
                            </a:ext>
                          </a:extLst>
                        </p:cNvPr>
                        <p:cNvGrpSpPr/>
                        <p:nvPr/>
                      </p:nvGrpSpPr>
                      <p:grpSpPr>
                        <a:xfrm>
                          <a:off x="4719823" y="2218458"/>
                          <a:ext cx="283630" cy="253824"/>
                          <a:chOff x="6986427" y="2972145"/>
                          <a:chExt cx="283630" cy="253824"/>
                        </a:xfrm>
                      </p:grpSpPr>
                      <p:pic>
                        <p:nvPicPr>
                          <p:cNvPr id="352" name="Picture 24 211">
                            <a:extLst>
                              <a:ext uri="{FF2B5EF4-FFF2-40B4-BE49-F238E27FC236}">
                                <a16:creationId xmlns:a16="http://schemas.microsoft.com/office/drawing/2014/main" id="{654CC081-DE52-4CFF-95EA-E8F62F51BC2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 name="Picture 24 212">
                            <a:extLst>
                              <a:ext uri="{FF2B5EF4-FFF2-40B4-BE49-F238E27FC236}">
                                <a16:creationId xmlns:a16="http://schemas.microsoft.com/office/drawing/2014/main" id="{79F3C35D-117F-48C5-91FD-C47DFD0564B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3" name="Group 342">
                        <a:extLst>
                          <a:ext uri="{FF2B5EF4-FFF2-40B4-BE49-F238E27FC236}">
                            <a16:creationId xmlns:a16="http://schemas.microsoft.com/office/drawing/2014/main" id="{A65ED314-C627-4E8F-811D-A20BB82FB843}"/>
                          </a:ext>
                        </a:extLst>
                      </p:cNvPr>
                      <p:cNvGrpSpPr/>
                      <p:nvPr/>
                    </p:nvGrpSpPr>
                    <p:grpSpPr>
                      <a:xfrm>
                        <a:off x="4935889" y="3265811"/>
                        <a:ext cx="499826" cy="320263"/>
                        <a:chOff x="4503627" y="2218458"/>
                        <a:chExt cx="499826" cy="320263"/>
                      </a:xfrm>
                    </p:grpSpPr>
                    <p:grpSp>
                      <p:nvGrpSpPr>
                        <p:cNvPr id="344" name="Group 176">
                          <a:extLst>
                            <a:ext uri="{FF2B5EF4-FFF2-40B4-BE49-F238E27FC236}">
                              <a16:creationId xmlns:a16="http://schemas.microsoft.com/office/drawing/2014/main" id="{19CD7A14-BAE7-473F-955A-4FD6EB160C08}"/>
                            </a:ext>
                          </a:extLst>
                        </p:cNvPr>
                        <p:cNvGrpSpPr/>
                        <p:nvPr/>
                      </p:nvGrpSpPr>
                      <p:grpSpPr>
                        <a:xfrm>
                          <a:off x="4503627" y="2301538"/>
                          <a:ext cx="300259" cy="237183"/>
                          <a:chOff x="2962956" y="2115885"/>
                          <a:chExt cx="300259" cy="237183"/>
                        </a:xfrm>
                      </p:grpSpPr>
                      <p:pic>
                        <p:nvPicPr>
                          <p:cNvPr id="348" name="Picture 24 213">
                            <a:extLst>
                              <a:ext uri="{FF2B5EF4-FFF2-40B4-BE49-F238E27FC236}">
                                <a16:creationId xmlns:a16="http://schemas.microsoft.com/office/drawing/2014/main" id="{CDB527E6-35DA-4805-818C-90E7F4E9F2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 name="Picture 24 214">
                            <a:extLst>
                              <a:ext uri="{FF2B5EF4-FFF2-40B4-BE49-F238E27FC236}">
                                <a16:creationId xmlns:a16="http://schemas.microsoft.com/office/drawing/2014/main" id="{029F8181-54EF-4F78-8916-BA2D5812CD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 name="Group 179">
                          <a:extLst>
                            <a:ext uri="{FF2B5EF4-FFF2-40B4-BE49-F238E27FC236}">
                              <a16:creationId xmlns:a16="http://schemas.microsoft.com/office/drawing/2014/main" id="{DF4DDAED-8F19-4839-855C-1237E2F585B1}"/>
                            </a:ext>
                          </a:extLst>
                        </p:cNvPr>
                        <p:cNvGrpSpPr/>
                        <p:nvPr/>
                      </p:nvGrpSpPr>
                      <p:grpSpPr>
                        <a:xfrm>
                          <a:off x="4719823" y="2218458"/>
                          <a:ext cx="283630" cy="253824"/>
                          <a:chOff x="6986427" y="2972145"/>
                          <a:chExt cx="283630" cy="253824"/>
                        </a:xfrm>
                      </p:grpSpPr>
                      <p:pic>
                        <p:nvPicPr>
                          <p:cNvPr id="346" name="Picture 24 215">
                            <a:extLst>
                              <a:ext uri="{FF2B5EF4-FFF2-40B4-BE49-F238E27FC236}">
                                <a16:creationId xmlns:a16="http://schemas.microsoft.com/office/drawing/2014/main" id="{8CDB7CA6-9E5C-4423-8FC8-101834642D9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 name="Picture 24 216">
                            <a:extLst>
                              <a:ext uri="{FF2B5EF4-FFF2-40B4-BE49-F238E27FC236}">
                                <a16:creationId xmlns:a16="http://schemas.microsoft.com/office/drawing/2014/main" id="{0A37BDCB-27D9-41A8-89C7-C177A822C9E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7" name="Group 326">
                      <a:extLst>
                        <a:ext uri="{FF2B5EF4-FFF2-40B4-BE49-F238E27FC236}">
                          <a16:creationId xmlns:a16="http://schemas.microsoft.com/office/drawing/2014/main" id="{6A5AC183-F887-4321-BB4D-97859B2F0799}"/>
                        </a:ext>
                      </a:extLst>
                    </p:cNvPr>
                    <p:cNvGrpSpPr/>
                    <p:nvPr/>
                  </p:nvGrpSpPr>
                  <p:grpSpPr>
                    <a:xfrm rot="18877668">
                      <a:off x="6210508" y="3195426"/>
                      <a:ext cx="601238" cy="499826"/>
                      <a:chOff x="5841977" y="3176030"/>
                      <a:chExt cx="601238" cy="499826"/>
                    </a:xfrm>
                  </p:grpSpPr>
                  <p:grpSp>
                    <p:nvGrpSpPr>
                      <p:cNvPr id="328" name="Group 327">
                        <a:extLst>
                          <a:ext uri="{FF2B5EF4-FFF2-40B4-BE49-F238E27FC236}">
                            <a16:creationId xmlns:a16="http://schemas.microsoft.com/office/drawing/2014/main" id="{B5FBFE17-5609-4AE2-9E9E-A5FE1665688A}"/>
                          </a:ext>
                        </a:extLst>
                      </p:cNvPr>
                      <p:cNvGrpSpPr/>
                      <p:nvPr/>
                    </p:nvGrpSpPr>
                    <p:grpSpPr>
                      <a:xfrm rot="19742345">
                        <a:off x="5841977" y="3207622"/>
                        <a:ext cx="499826" cy="320263"/>
                        <a:chOff x="4503627" y="2218458"/>
                        <a:chExt cx="499826" cy="320263"/>
                      </a:xfrm>
                    </p:grpSpPr>
                    <p:grpSp>
                      <p:nvGrpSpPr>
                        <p:cNvPr id="336" name="Group 176">
                          <a:extLst>
                            <a:ext uri="{FF2B5EF4-FFF2-40B4-BE49-F238E27FC236}">
                              <a16:creationId xmlns:a16="http://schemas.microsoft.com/office/drawing/2014/main" id="{ADF32761-5713-4B4B-B9B4-6CDB2318B807}"/>
                            </a:ext>
                          </a:extLst>
                        </p:cNvPr>
                        <p:cNvGrpSpPr/>
                        <p:nvPr/>
                      </p:nvGrpSpPr>
                      <p:grpSpPr>
                        <a:xfrm>
                          <a:off x="4503627" y="2301538"/>
                          <a:ext cx="300259" cy="237183"/>
                          <a:chOff x="2962956" y="2115885"/>
                          <a:chExt cx="300259" cy="237183"/>
                        </a:xfrm>
                      </p:grpSpPr>
                      <p:pic>
                        <p:nvPicPr>
                          <p:cNvPr id="340" name="Picture 24 217">
                            <a:extLst>
                              <a:ext uri="{FF2B5EF4-FFF2-40B4-BE49-F238E27FC236}">
                                <a16:creationId xmlns:a16="http://schemas.microsoft.com/office/drawing/2014/main" id="{A63E9EF4-89E1-4E97-AB75-AA091DC4D76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 name="Picture 24 218">
                            <a:extLst>
                              <a:ext uri="{FF2B5EF4-FFF2-40B4-BE49-F238E27FC236}">
                                <a16:creationId xmlns:a16="http://schemas.microsoft.com/office/drawing/2014/main" id="{E7075963-11E4-4F84-ABB0-DF72C347782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 name="Group 179">
                          <a:extLst>
                            <a:ext uri="{FF2B5EF4-FFF2-40B4-BE49-F238E27FC236}">
                              <a16:creationId xmlns:a16="http://schemas.microsoft.com/office/drawing/2014/main" id="{842B01F3-5881-4FF7-B913-B9A686E2E83D}"/>
                            </a:ext>
                          </a:extLst>
                        </p:cNvPr>
                        <p:cNvGrpSpPr/>
                        <p:nvPr/>
                      </p:nvGrpSpPr>
                      <p:grpSpPr>
                        <a:xfrm>
                          <a:off x="4719823" y="2218458"/>
                          <a:ext cx="283630" cy="253824"/>
                          <a:chOff x="6986427" y="2972145"/>
                          <a:chExt cx="283630" cy="253824"/>
                        </a:xfrm>
                      </p:grpSpPr>
                      <p:pic>
                        <p:nvPicPr>
                          <p:cNvPr id="338" name="Picture 24 219">
                            <a:extLst>
                              <a:ext uri="{FF2B5EF4-FFF2-40B4-BE49-F238E27FC236}">
                                <a16:creationId xmlns:a16="http://schemas.microsoft.com/office/drawing/2014/main" id="{04CAC7FF-B202-44E7-9BD8-C97F09A06E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 name="Picture 24 220">
                            <a:extLst>
                              <a:ext uri="{FF2B5EF4-FFF2-40B4-BE49-F238E27FC236}">
                                <a16:creationId xmlns:a16="http://schemas.microsoft.com/office/drawing/2014/main" id="{EB6F868F-F717-48CA-9880-745D7884BC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9" name="Group 328">
                        <a:extLst>
                          <a:ext uri="{FF2B5EF4-FFF2-40B4-BE49-F238E27FC236}">
                            <a16:creationId xmlns:a16="http://schemas.microsoft.com/office/drawing/2014/main" id="{BED1103A-E2FD-45BE-AFBD-975DCFBD6D77}"/>
                          </a:ext>
                        </a:extLst>
                      </p:cNvPr>
                      <p:cNvGrpSpPr/>
                      <p:nvPr/>
                    </p:nvGrpSpPr>
                    <p:grpSpPr>
                      <a:xfrm rot="17239213">
                        <a:off x="6033171" y="3265811"/>
                        <a:ext cx="499826" cy="320263"/>
                        <a:chOff x="4503627" y="2218458"/>
                        <a:chExt cx="499826" cy="320263"/>
                      </a:xfrm>
                    </p:grpSpPr>
                    <p:grpSp>
                      <p:nvGrpSpPr>
                        <p:cNvPr id="330" name="Group 329">
                          <a:extLst>
                            <a:ext uri="{FF2B5EF4-FFF2-40B4-BE49-F238E27FC236}">
                              <a16:creationId xmlns:a16="http://schemas.microsoft.com/office/drawing/2014/main" id="{9289621B-1A6E-45B4-A7E0-63E2C0B46B04}"/>
                            </a:ext>
                          </a:extLst>
                        </p:cNvPr>
                        <p:cNvGrpSpPr/>
                        <p:nvPr/>
                      </p:nvGrpSpPr>
                      <p:grpSpPr>
                        <a:xfrm>
                          <a:off x="4503627" y="2301538"/>
                          <a:ext cx="300259" cy="237183"/>
                          <a:chOff x="2962956" y="2115885"/>
                          <a:chExt cx="300259" cy="237183"/>
                        </a:xfrm>
                      </p:grpSpPr>
                      <p:pic>
                        <p:nvPicPr>
                          <p:cNvPr id="334" name="Picture 24 221">
                            <a:extLst>
                              <a:ext uri="{FF2B5EF4-FFF2-40B4-BE49-F238E27FC236}">
                                <a16:creationId xmlns:a16="http://schemas.microsoft.com/office/drawing/2014/main" id="{986FC4CF-D4B4-4E5C-8B95-C04BB70434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5" name="Picture 24 222">
                            <a:extLst>
                              <a:ext uri="{FF2B5EF4-FFF2-40B4-BE49-F238E27FC236}">
                                <a16:creationId xmlns:a16="http://schemas.microsoft.com/office/drawing/2014/main" id="{00F3C431-2878-4D22-AC98-D7D6C660681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 name="Group 179">
                          <a:extLst>
                            <a:ext uri="{FF2B5EF4-FFF2-40B4-BE49-F238E27FC236}">
                              <a16:creationId xmlns:a16="http://schemas.microsoft.com/office/drawing/2014/main" id="{4DFF9A21-583D-493B-AFE2-FF6BC5B8109C}"/>
                            </a:ext>
                          </a:extLst>
                        </p:cNvPr>
                        <p:cNvGrpSpPr/>
                        <p:nvPr/>
                      </p:nvGrpSpPr>
                      <p:grpSpPr>
                        <a:xfrm>
                          <a:off x="4719823" y="2218458"/>
                          <a:ext cx="283630" cy="253824"/>
                          <a:chOff x="6986427" y="2972145"/>
                          <a:chExt cx="283630" cy="253824"/>
                        </a:xfrm>
                      </p:grpSpPr>
                      <p:pic>
                        <p:nvPicPr>
                          <p:cNvPr id="332" name="Picture 24 223">
                            <a:extLst>
                              <a:ext uri="{FF2B5EF4-FFF2-40B4-BE49-F238E27FC236}">
                                <a16:creationId xmlns:a16="http://schemas.microsoft.com/office/drawing/2014/main" id="{F7854740-CA09-4851-B18F-370F26B7743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3" name="Picture 24 224">
                            <a:extLst>
                              <a:ext uri="{FF2B5EF4-FFF2-40B4-BE49-F238E27FC236}">
                                <a16:creationId xmlns:a16="http://schemas.microsoft.com/office/drawing/2014/main" id="{DA8F8CD9-73F3-4CEF-8D88-33C345A6B9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5" name="Group 264">
                    <a:extLst>
                      <a:ext uri="{FF2B5EF4-FFF2-40B4-BE49-F238E27FC236}">
                        <a16:creationId xmlns:a16="http://schemas.microsoft.com/office/drawing/2014/main" id="{72BAFA05-2CF0-4BA7-BECC-AF1C2E23C62C}"/>
                      </a:ext>
                    </a:extLst>
                  </p:cNvPr>
                  <p:cNvGrpSpPr/>
                  <p:nvPr/>
                </p:nvGrpSpPr>
                <p:grpSpPr>
                  <a:xfrm>
                    <a:off x="7443561" y="3019258"/>
                    <a:ext cx="1106234" cy="969712"/>
                    <a:chOff x="6792398" y="2509410"/>
                    <a:chExt cx="1106234" cy="969712"/>
                  </a:xfrm>
                </p:grpSpPr>
                <p:grpSp>
                  <p:nvGrpSpPr>
                    <p:cNvPr id="266" name="Group 265">
                      <a:extLst>
                        <a:ext uri="{FF2B5EF4-FFF2-40B4-BE49-F238E27FC236}">
                          <a16:creationId xmlns:a16="http://schemas.microsoft.com/office/drawing/2014/main" id="{664EA227-EE6F-496A-98C1-E3DB695DC79E}"/>
                        </a:ext>
                      </a:extLst>
                    </p:cNvPr>
                    <p:cNvGrpSpPr/>
                    <p:nvPr/>
                  </p:nvGrpSpPr>
                  <p:grpSpPr>
                    <a:xfrm>
                      <a:off x="6792398" y="2703317"/>
                      <a:ext cx="657768" cy="378452"/>
                      <a:chOff x="4777947" y="3207622"/>
                      <a:chExt cx="657768" cy="378452"/>
                    </a:xfrm>
                  </p:grpSpPr>
                  <p:grpSp>
                    <p:nvGrpSpPr>
                      <p:cNvPr id="312" name="Group 311">
                        <a:extLst>
                          <a:ext uri="{FF2B5EF4-FFF2-40B4-BE49-F238E27FC236}">
                            <a16:creationId xmlns:a16="http://schemas.microsoft.com/office/drawing/2014/main" id="{B8E0D6D0-CA73-4C0C-85F3-E580246FFCD0}"/>
                          </a:ext>
                        </a:extLst>
                      </p:cNvPr>
                      <p:cNvGrpSpPr/>
                      <p:nvPr/>
                    </p:nvGrpSpPr>
                    <p:grpSpPr>
                      <a:xfrm>
                        <a:off x="4777947" y="3207622"/>
                        <a:ext cx="499826" cy="320263"/>
                        <a:chOff x="4503627" y="2218458"/>
                        <a:chExt cx="499826" cy="320263"/>
                      </a:xfrm>
                    </p:grpSpPr>
                    <p:grpSp>
                      <p:nvGrpSpPr>
                        <p:cNvPr id="320" name="Group 176">
                          <a:extLst>
                            <a:ext uri="{FF2B5EF4-FFF2-40B4-BE49-F238E27FC236}">
                              <a16:creationId xmlns:a16="http://schemas.microsoft.com/office/drawing/2014/main" id="{90467BCE-D148-4FC6-B765-DD9DE503A0A0}"/>
                            </a:ext>
                          </a:extLst>
                        </p:cNvPr>
                        <p:cNvGrpSpPr/>
                        <p:nvPr/>
                      </p:nvGrpSpPr>
                      <p:grpSpPr>
                        <a:xfrm>
                          <a:off x="4503627" y="2301538"/>
                          <a:ext cx="300259" cy="237183"/>
                          <a:chOff x="2962956" y="2115885"/>
                          <a:chExt cx="300259" cy="237183"/>
                        </a:xfrm>
                      </p:grpSpPr>
                      <p:pic>
                        <p:nvPicPr>
                          <p:cNvPr id="324" name="Picture 24 225">
                            <a:extLst>
                              <a:ext uri="{FF2B5EF4-FFF2-40B4-BE49-F238E27FC236}">
                                <a16:creationId xmlns:a16="http://schemas.microsoft.com/office/drawing/2014/main" id="{02B87B74-BA12-4D72-B76B-1887CD7951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226">
                            <a:extLst>
                              <a:ext uri="{FF2B5EF4-FFF2-40B4-BE49-F238E27FC236}">
                                <a16:creationId xmlns:a16="http://schemas.microsoft.com/office/drawing/2014/main" id="{0A9B4806-4AC5-46AC-ABE8-5B34E74AAA8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a:extLst>
                            <a:ext uri="{FF2B5EF4-FFF2-40B4-BE49-F238E27FC236}">
                              <a16:creationId xmlns:a16="http://schemas.microsoft.com/office/drawing/2014/main" id="{5958C820-6432-439F-A175-C6A6009FC7AE}"/>
                            </a:ext>
                          </a:extLst>
                        </p:cNvPr>
                        <p:cNvGrpSpPr/>
                        <p:nvPr/>
                      </p:nvGrpSpPr>
                      <p:grpSpPr>
                        <a:xfrm>
                          <a:off x="4719823" y="2218458"/>
                          <a:ext cx="283630" cy="253824"/>
                          <a:chOff x="6986427" y="2972145"/>
                          <a:chExt cx="283630" cy="253824"/>
                        </a:xfrm>
                      </p:grpSpPr>
                      <p:pic>
                        <p:nvPicPr>
                          <p:cNvPr id="322" name="Picture 24 227">
                            <a:extLst>
                              <a:ext uri="{FF2B5EF4-FFF2-40B4-BE49-F238E27FC236}">
                                <a16:creationId xmlns:a16="http://schemas.microsoft.com/office/drawing/2014/main" id="{CD4B6810-3770-406F-B416-BFF6C7046AD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228">
                            <a:extLst>
                              <a:ext uri="{FF2B5EF4-FFF2-40B4-BE49-F238E27FC236}">
                                <a16:creationId xmlns:a16="http://schemas.microsoft.com/office/drawing/2014/main" id="{51377DAE-840B-4D0D-8979-AF2FCA8681E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a:extLst>
                          <a:ext uri="{FF2B5EF4-FFF2-40B4-BE49-F238E27FC236}">
                            <a16:creationId xmlns:a16="http://schemas.microsoft.com/office/drawing/2014/main" id="{DCDE8996-3604-4928-A3B0-345DA3C1DD48}"/>
                          </a:ext>
                        </a:extLst>
                      </p:cNvPr>
                      <p:cNvGrpSpPr/>
                      <p:nvPr/>
                    </p:nvGrpSpPr>
                    <p:grpSpPr>
                      <a:xfrm>
                        <a:off x="4935889" y="3265811"/>
                        <a:ext cx="499826" cy="320263"/>
                        <a:chOff x="4503627" y="2218458"/>
                        <a:chExt cx="499826" cy="320263"/>
                      </a:xfrm>
                    </p:grpSpPr>
                    <p:grpSp>
                      <p:nvGrpSpPr>
                        <p:cNvPr id="314" name="Group 176">
                          <a:extLst>
                            <a:ext uri="{FF2B5EF4-FFF2-40B4-BE49-F238E27FC236}">
                              <a16:creationId xmlns:a16="http://schemas.microsoft.com/office/drawing/2014/main" id="{7FC6545E-6323-486C-8C85-392901DC5FFB}"/>
                            </a:ext>
                          </a:extLst>
                        </p:cNvPr>
                        <p:cNvGrpSpPr/>
                        <p:nvPr/>
                      </p:nvGrpSpPr>
                      <p:grpSpPr>
                        <a:xfrm>
                          <a:off x="4503627" y="2301538"/>
                          <a:ext cx="300259" cy="237183"/>
                          <a:chOff x="2962956" y="2115885"/>
                          <a:chExt cx="300259" cy="237183"/>
                        </a:xfrm>
                      </p:grpSpPr>
                      <p:pic>
                        <p:nvPicPr>
                          <p:cNvPr id="318" name="Picture 24 229">
                            <a:extLst>
                              <a:ext uri="{FF2B5EF4-FFF2-40B4-BE49-F238E27FC236}">
                                <a16:creationId xmlns:a16="http://schemas.microsoft.com/office/drawing/2014/main" id="{8384CB39-99A0-4C7E-A90B-603FDF68568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230">
                            <a:extLst>
                              <a:ext uri="{FF2B5EF4-FFF2-40B4-BE49-F238E27FC236}">
                                <a16:creationId xmlns:a16="http://schemas.microsoft.com/office/drawing/2014/main" id="{EC57C3B5-3E9B-4592-AB12-1AC3D20787C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a:extLst>
                            <a:ext uri="{FF2B5EF4-FFF2-40B4-BE49-F238E27FC236}">
                              <a16:creationId xmlns:a16="http://schemas.microsoft.com/office/drawing/2014/main" id="{E2EA3484-740B-46B3-8D34-350946037680}"/>
                            </a:ext>
                          </a:extLst>
                        </p:cNvPr>
                        <p:cNvGrpSpPr/>
                        <p:nvPr/>
                      </p:nvGrpSpPr>
                      <p:grpSpPr>
                        <a:xfrm>
                          <a:off x="4719823" y="2218458"/>
                          <a:ext cx="283630" cy="253824"/>
                          <a:chOff x="6986427" y="2972145"/>
                          <a:chExt cx="283630" cy="253824"/>
                        </a:xfrm>
                      </p:grpSpPr>
                      <p:pic>
                        <p:nvPicPr>
                          <p:cNvPr id="316" name="Picture 24 231">
                            <a:extLst>
                              <a:ext uri="{FF2B5EF4-FFF2-40B4-BE49-F238E27FC236}">
                                <a16:creationId xmlns:a16="http://schemas.microsoft.com/office/drawing/2014/main" id="{E877C1BE-09F9-4EC3-8FDC-FCF7061C0C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232">
                            <a:extLst>
                              <a:ext uri="{FF2B5EF4-FFF2-40B4-BE49-F238E27FC236}">
                                <a16:creationId xmlns:a16="http://schemas.microsoft.com/office/drawing/2014/main" id="{7D893926-E142-4DCB-809B-C170B569224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7" name="Group 266">
                      <a:extLst>
                        <a:ext uri="{FF2B5EF4-FFF2-40B4-BE49-F238E27FC236}">
                          <a16:creationId xmlns:a16="http://schemas.microsoft.com/office/drawing/2014/main" id="{BE55A428-037E-487D-816B-452FC99BE3CF}"/>
                        </a:ext>
                      </a:extLst>
                    </p:cNvPr>
                    <p:cNvGrpSpPr/>
                    <p:nvPr/>
                  </p:nvGrpSpPr>
                  <p:grpSpPr>
                    <a:xfrm rot="19661454">
                      <a:off x="6800712" y="2979296"/>
                      <a:ext cx="601238" cy="499826"/>
                      <a:chOff x="5841977" y="3176030"/>
                      <a:chExt cx="601238" cy="499826"/>
                    </a:xfrm>
                  </p:grpSpPr>
                  <p:grpSp>
                    <p:nvGrpSpPr>
                      <p:cNvPr id="298" name="Group 297">
                        <a:extLst>
                          <a:ext uri="{FF2B5EF4-FFF2-40B4-BE49-F238E27FC236}">
                            <a16:creationId xmlns:a16="http://schemas.microsoft.com/office/drawing/2014/main" id="{33AFC457-E6BF-483E-96F9-F4279B636222}"/>
                          </a:ext>
                        </a:extLst>
                      </p:cNvPr>
                      <p:cNvGrpSpPr/>
                      <p:nvPr/>
                    </p:nvGrpSpPr>
                    <p:grpSpPr>
                      <a:xfrm rot="19742345">
                        <a:off x="5841977" y="3207622"/>
                        <a:ext cx="499826" cy="320263"/>
                        <a:chOff x="4503627" y="2218458"/>
                        <a:chExt cx="499826" cy="320263"/>
                      </a:xfrm>
                    </p:grpSpPr>
                    <p:grpSp>
                      <p:nvGrpSpPr>
                        <p:cNvPr id="306" name="Group 176">
                          <a:extLst>
                            <a:ext uri="{FF2B5EF4-FFF2-40B4-BE49-F238E27FC236}">
                              <a16:creationId xmlns:a16="http://schemas.microsoft.com/office/drawing/2014/main" id="{803FAA9E-6275-4439-9E37-6F57902312E4}"/>
                            </a:ext>
                          </a:extLst>
                        </p:cNvPr>
                        <p:cNvGrpSpPr/>
                        <p:nvPr/>
                      </p:nvGrpSpPr>
                      <p:grpSpPr>
                        <a:xfrm>
                          <a:off x="4503627" y="2301538"/>
                          <a:ext cx="300259" cy="237183"/>
                          <a:chOff x="2962956" y="2115885"/>
                          <a:chExt cx="300259" cy="237183"/>
                        </a:xfrm>
                      </p:grpSpPr>
                      <p:pic>
                        <p:nvPicPr>
                          <p:cNvPr id="310" name="Picture 24 233">
                            <a:extLst>
                              <a:ext uri="{FF2B5EF4-FFF2-40B4-BE49-F238E27FC236}">
                                <a16:creationId xmlns:a16="http://schemas.microsoft.com/office/drawing/2014/main" id="{E021E294-3D02-47B2-8EBA-0AD07320418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234">
                            <a:extLst>
                              <a:ext uri="{FF2B5EF4-FFF2-40B4-BE49-F238E27FC236}">
                                <a16:creationId xmlns:a16="http://schemas.microsoft.com/office/drawing/2014/main" id="{9D0DDDB0-E68C-49AA-8665-E8244A5D0FB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a:extLst>
                            <a:ext uri="{FF2B5EF4-FFF2-40B4-BE49-F238E27FC236}">
                              <a16:creationId xmlns:a16="http://schemas.microsoft.com/office/drawing/2014/main" id="{B50508F9-DB73-4325-85C1-C259E858C73A}"/>
                            </a:ext>
                          </a:extLst>
                        </p:cNvPr>
                        <p:cNvGrpSpPr/>
                        <p:nvPr/>
                      </p:nvGrpSpPr>
                      <p:grpSpPr>
                        <a:xfrm>
                          <a:off x="4719823" y="2218458"/>
                          <a:ext cx="283630" cy="253824"/>
                          <a:chOff x="6986427" y="2972145"/>
                          <a:chExt cx="283630" cy="253824"/>
                        </a:xfrm>
                      </p:grpSpPr>
                      <p:pic>
                        <p:nvPicPr>
                          <p:cNvPr id="308" name="Picture 24 235">
                            <a:extLst>
                              <a:ext uri="{FF2B5EF4-FFF2-40B4-BE49-F238E27FC236}">
                                <a16:creationId xmlns:a16="http://schemas.microsoft.com/office/drawing/2014/main" id="{5543ED6F-38CD-498B-B37D-2CC299CDD81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236">
                            <a:extLst>
                              <a:ext uri="{FF2B5EF4-FFF2-40B4-BE49-F238E27FC236}">
                                <a16:creationId xmlns:a16="http://schemas.microsoft.com/office/drawing/2014/main" id="{1DE159AA-0EDA-429B-AEAD-14EA354F97C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a:extLst>
                          <a:ext uri="{FF2B5EF4-FFF2-40B4-BE49-F238E27FC236}">
                            <a16:creationId xmlns:a16="http://schemas.microsoft.com/office/drawing/2014/main" id="{2E7ABE04-94F1-4D24-9C7A-8D3D44FD500B}"/>
                          </a:ext>
                        </a:extLst>
                      </p:cNvPr>
                      <p:cNvGrpSpPr/>
                      <p:nvPr/>
                    </p:nvGrpSpPr>
                    <p:grpSpPr>
                      <a:xfrm rot="17239213">
                        <a:off x="6033171" y="3265811"/>
                        <a:ext cx="499826" cy="320263"/>
                        <a:chOff x="4503627" y="2218458"/>
                        <a:chExt cx="499826" cy="320263"/>
                      </a:xfrm>
                    </p:grpSpPr>
                    <p:grpSp>
                      <p:nvGrpSpPr>
                        <p:cNvPr id="300" name="Group 176">
                          <a:extLst>
                            <a:ext uri="{FF2B5EF4-FFF2-40B4-BE49-F238E27FC236}">
                              <a16:creationId xmlns:a16="http://schemas.microsoft.com/office/drawing/2014/main" id="{089966DE-F67A-4FD9-827C-AF85839D2F44}"/>
                            </a:ext>
                          </a:extLst>
                        </p:cNvPr>
                        <p:cNvGrpSpPr/>
                        <p:nvPr/>
                      </p:nvGrpSpPr>
                      <p:grpSpPr>
                        <a:xfrm>
                          <a:off x="4503627" y="2301538"/>
                          <a:ext cx="300259" cy="237183"/>
                          <a:chOff x="2962956" y="2115885"/>
                          <a:chExt cx="300259" cy="237183"/>
                        </a:xfrm>
                      </p:grpSpPr>
                      <p:pic>
                        <p:nvPicPr>
                          <p:cNvPr id="304" name="Picture 24 237">
                            <a:extLst>
                              <a:ext uri="{FF2B5EF4-FFF2-40B4-BE49-F238E27FC236}">
                                <a16:creationId xmlns:a16="http://schemas.microsoft.com/office/drawing/2014/main" id="{D133F359-3DD4-4839-9931-7BB6AFCA82A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238">
                            <a:extLst>
                              <a:ext uri="{FF2B5EF4-FFF2-40B4-BE49-F238E27FC236}">
                                <a16:creationId xmlns:a16="http://schemas.microsoft.com/office/drawing/2014/main" id="{DDAA4BFB-7F7F-4A85-B7F9-04284313956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a:extLst>
                            <a:ext uri="{FF2B5EF4-FFF2-40B4-BE49-F238E27FC236}">
                              <a16:creationId xmlns:a16="http://schemas.microsoft.com/office/drawing/2014/main" id="{3C885656-C675-4288-9DC8-CB8389923FDD}"/>
                            </a:ext>
                          </a:extLst>
                        </p:cNvPr>
                        <p:cNvGrpSpPr/>
                        <p:nvPr/>
                      </p:nvGrpSpPr>
                      <p:grpSpPr>
                        <a:xfrm>
                          <a:off x="4719823" y="2218458"/>
                          <a:ext cx="283630" cy="253824"/>
                          <a:chOff x="6986427" y="2972145"/>
                          <a:chExt cx="283630" cy="253824"/>
                        </a:xfrm>
                      </p:grpSpPr>
                      <p:pic>
                        <p:nvPicPr>
                          <p:cNvPr id="302" name="Picture 24 239">
                            <a:extLst>
                              <a:ext uri="{FF2B5EF4-FFF2-40B4-BE49-F238E27FC236}">
                                <a16:creationId xmlns:a16="http://schemas.microsoft.com/office/drawing/2014/main" id="{A0774E83-8081-4D95-B6AC-9DBC7EF065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240">
                            <a:extLst>
                              <a:ext uri="{FF2B5EF4-FFF2-40B4-BE49-F238E27FC236}">
                                <a16:creationId xmlns:a16="http://schemas.microsoft.com/office/drawing/2014/main" id="{B2836A62-46EB-4922-864E-6F64E1C92A9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8" name="Group 267">
                      <a:extLst>
                        <a:ext uri="{FF2B5EF4-FFF2-40B4-BE49-F238E27FC236}">
                          <a16:creationId xmlns:a16="http://schemas.microsoft.com/office/drawing/2014/main" id="{4F2D7ECF-A9FC-4005-8A0D-60B0654188A8}"/>
                        </a:ext>
                      </a:extLst>
                    </p:cNvPr>
                    <p:cNvGrpSpPr/>
                    <p:nvPr/>
                  </p:nvGrpSpPr>
                  <p:grpSpPr>
                    <a:xfrm rot="2171672">
                      <a:off x="7240864" y="2945788"/>
                      <a:ext cx="657768" cy="378452"/>
                      <a:chOff x="4777947" y="3207622"/>
                      <a:chExt cx="657768" cy="378452"/>
                    </a:xfrm>
                  </p:grpSpPr>
                  <p:grpSp>
                    <p:nvGrpSpPr>
                      <p:cNvPr id="284" name="Group 283">
                        <a:extLst>
                          <a:ext uri="{FF2B5EF4-FFF2-40B4-BE49-F238E27FC236}">
                            <a16:creationId xmlns:a16="http://schemas.microsoft.com/office/drawing/2014/main" id="{A85E8B19-954F-4A33-B3CC-9BEC44CF069A}"/>
                          </a:ext>
                        </a:extLst>
                      </p:cNvPr>
                      <p:cNvGrpSpPr/>
                      <p:nvPr/>
                    </p:nvGrpSpPr>
                    <p:grpSpPr>
                      <a:xfrm>
                        <a:off x="4777947" y="3207622"/>
                        <a:ext cx="499826" cy="320263"/>
                        <a:chOff x="4503627" y="2218458"/>
                        <a:chExt cx="499826" cy="320263"/>
                      </a:xfrm>
                    </p:grpSpPr>
                    <p:grpSp>
                      <p:nvGrpSpPr>
                        <p:cNvPr id="292" name="Group 176">
                          <a:extLst>
                            <a:ext uri="{FF2B5EF4-FFF2-40B4-BE49-F238E27FC236}">
                              <a16:creationId xmlns:a16="http://schemas.microsoft.com/office/drawing/2014/main" id="{4CF008A4-A3CA-4414-8526-C1AB94AA9D07}"/>
                            </a:ext>
                          </a:extLst>
                        </p:cNvPr>
                        <p:cNvGrpSpPr/>
                        <p:nvPr/>
                      </p:nvGrpSpPr>
                      <p:grpSpPr>
                        <a:xfrm>
                          <a:off x="4503627" y="2301538"/>
                          <a:ext cx="300259" cy="237183"/>
                          <a:chOff x="2962956" y="2115885"/>
                          <a:chExt cx="300259" cy="237183"/>
                        </a:xfrm>
                      </p:grpSpPr>
                      <p:pic>
                        <p:nvPicPr>
                          <p:cNvPr id="296" name="Picture 24 241">
                            <a:extLst>
                              <a:ext uri="{FF2B5EF4-FFF2-40B4-BE49-F238E27FC236}">
                                <a16:creationId xmlns:a16="http://schemas.microsoft.com/office/drawing/2014/main" id="{71D890E1-1F46-4CCE-80AF-EB5D8CA333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 name="Picture 24 242">
                            <a:extLst>
                              <a:ext uri="{FF2B5EF4-FFF2-40B4-BE49-F238E27FC236}">
                                <a16:creationId xmlns:a16="http://schemas.microsoft.com/office/drawing/2014/main" id="{322ED9A1-2C35-4BEC-AF05-C7B0CB40F7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 name="Group 179">
                          <a:extLst>
                            <a:ext uri="{FF2B5EF4-FFF2-40B4-BE49-F238E27FC236}">
                              <a16:creationId xmlns:a16="http://schemas.microsoft.com/office/drawing/2014/main" id="{758729CF-7968-451D-B7DA-D16D0ED34AA0}"/>
                            </a:ext>
                          </a:extLst>
                        </p:cNvPr>
                        <p:cNvGrpSpPr/>
                        <p:nvPr/>
                      </p:nvGrpSpPr>
                      <p:grpSpPr>
                        <a:xfrm>
                          <a:off x="4719823" y="2218458"/>
                          <a:ext cx="283630" cy="253824"/>
                          <a:chOff x="6986427" y="2972145"/>
                          <a:chExt cx="283630" cy="253824"/>
                        </a:xfrm>
                      </p:grpSpPr>
                      <p:pic>
                        <p:nvPicPr>
                          <p:cNvPr id="294" name="Picture 24 243">
                            <a:extLst>
                              <a:ext uri="{FF2B5EF4-FFF2-40B4-BE49-F238E27FC236}">
                                <a16:creationId xmlns:a16="http://schemas.microsoft.com/office/drawing/2014/main" id="{159089E0-0B90-46E2-9093-CF6B20089F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 name="Picture 24 244">
                            <a:extLst>
                              <a:ext uri="{FF2B5EF4-FFF2-40B4-BE49-F238E27FC236}">
                                <a16:creationId xmlns:a16="http://schemas.microsoft.com/office/drawing/2014/main" id="{51EEC707-0C30-4839-8DBB-501AACD2B8A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5" name="Group 284">
                        <a:extLst>
                          <a:ext uri="{FF2B5EF4-FFF2-40B4-BE49-F238E27FC236}">
                            <a16:creationId xmlns:a16="http://schemas.microsoft.com/office/drawing/2014/main" id="{78433124-E1E1-40AE-88BC-913518086A95}"/>
                          </a:ext>
                        </a:extLst>
                      </p:cNvPr>
                      <p:cNvGrpSpPr/>
                      <p:nvPr/>
                    </p:nvGrpSpPr>
                    <p:grpSpPr>
                      <a:xfrm>
                        <a:off x="4935889" y="3265811"/>
                        <a:ext cx="499826" cy="320263"/>
                        <a:chOff x="4503627" y="2218458"/>
                        <a:chExt cx="499826" cy="320263"/>
                      </a:xfrm>
                    </p:grpSpPr>
                    <p:grpSp>
                      <p:nvGrpSpPr>
                        <p:cNvPr id="286" name="Group 176">
                          <a:extLst>
                            <a:ext uri="{FF2B5EF4-FFF2-40B4-BE49-F238E27FC236}">
                              <a16:creationId xmlns:a16="http://schemas.microsoft.com/office/drawing/2014/main" id="{74C6B0A8-2C7D-4516-AE87-B26630A41D03}"/>
                            </a:ext>
                          </a:extLst>
                        </p:cNvPr>
                        <p:cNvGrpSpPr/>
                        <p:nvPr/>
                      </p:nvGrpSpPr>
                      <p:grpSpPr>
                        <a:xfrm>
                          <a:off x="4503627" y="2301538"/>
                          <a:ext cx="300259" cy="237183"/>
                          <a:chOff x="2962956" y="2115885"/>
                          <a:chExt cx="300259" cy="237183"/>
                        </a:xfrm>
                      </p:grpSpPr>
                      <p:pic>
                        <p:nvPicPr>
                          <p:cNvPr id="290" name="Picture 24 245">
                            <a:extLst>
                              <a:ext uri="{FF2B5EF4-FFF2-40B4-BE49-F238E27FC236}">
                                <a16:creationId xmlns:a16="http://schemas.microsoft.com/office/drawing/2014/main" id="{5DB3CAA2-6742-4E5F-BD78-F81FA735758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 name="Picture 24 246">
                            <a:extLst>
                              <a:ext uri="{FF2B5EF4-FFF2-40B4-BE49-F238E27FC236}">
                                <a16:creationId xmlns:a16="http://schemas.microsoft.com/office/drawing/2014/main" id="{C0B54DF7-C710-40F9-9C94-C401CEAB285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 name="Group 179">
                          <a:extLst>
                            <a:ext uri="{FF2B5EF4-FFF2-40B4-BE49-F238E27FC236}">
                              <a16:creationId xmlns:a16="http://schemas.microsoft.com/office/drawing/2014/main" id="{70C44EDF-BD0F-4512-AEEC-76EB7B16D17E}"/>
                            </a:ext>
                          </a:extLst>
                        </p:cNvPr>
                        <p:cNvGrpSpPr/>
                        <p:nvPr/>
                      </p:nvGrpSpPr>
                      <p:grpSpPr>
                        <a:xfrm>
                          <a:off x="4719823" y="2218458"/>
                          <a:ext cx="283630" cy="253824"/>
                          <a:chOff x="6986427" y="2972145"/>
                          <a:chExt cx="283630" cy="253824"/>
                        </a:xfrm>
                      </p:grpSpPr>
                      <p:pic>
                        <p:nvPicPr>
                          <p:cNvPr id="288" name="Picture 24 247">
                            <a:extLst>
                              <a:ext uri="{FF2B5EF4-FFF2-40B4-BE49-F238E27FC236}">
                                <a16:creationId xmlns:a16="http://schemas.microsoft.com/office/drawing/2014/main" id="{6751C3A3-0E91-4C43-91F9-CD417798E04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 name="Picture 24 248">
                            <a:extLst>
                              <a:ext uri="{FF2B5EF4-FFF2-40B4-BE49-F238E27FC236}">
                                <a16:creationId xmlns:a16="http://schemas.microsoft.com/office/drawing/2014/main" id="{542F521F-E079-41CB-9868-7F54978669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9" name="Group 268">
                      <a:extLst>
                        <a:ext uri="{FF2B5EF4-FFF2-40B4-BE49-F238E27FC236}">
                          <a16:creationId xmlns:a16="http://schemas.microsoft.com/office/drawing/2014/main" id="{4948B225-DFBA-43C3-AC43-EAAFDA94371A}"/>
                        </a:ext>
                      </a:extLst>
                    </p:cNvPr>
                    <p:cNvGrpSpPr/>
                    <p:nvPr/>
                  </p:nvGrpSpPr>
                  <p:grpSpPr>
                    <a:xfrm rot="21049340">
                      <a:off x="7270080" y="2509410"/>
                      <a:ext cx="601238" cy="499826"/>
                      <a:chOff x="5841977" y="3176030"/>
                      <a:chExt cx="601238" cy="499826"/>
                    </a:xfrm>
                  </p:grpSpPr>
                  <p:grpSp>
                    <p:nvGrpSpPr>
                      <p:cNvPr id="270" name="Group 269">
                        <a:extLst>
                          <a:ext uri="{FF2B5EF4-FFF2-40B4-BE49-F238E27FC236}">
                            <a16:creationId xmlns:a16="http://schemas.microsoft.com/office/drawing/2014/main" id="{C0AFE36C-225F-46C4-AF1F-6B36D08DA013}"/>
                          </a:ext>
                        </a:extLst>
                      </p:cNvPr>
                      <p:cNvGrpSpPr/>
                      <p:nvPr/>
                    </p:nvGrpSpPr>
                    <p:grpSpPr>
                      <a:xfrm rot="19742345">
                        <a:off x="5841977" y="3207622"/>
                        <a:ext cx="499826" cy="320263"/>
                        <a:chOff x="4503627" y="2218458"/>
                        <a:chExt cx="499826" cy="320263"/>
                      </a:xfrm>
                    </p:grpSpPr>
                    <p:grpSp>
                      <p:nvGrpSpPr>
                        <p:cNvPr id="278" name="Group 176">
                          <a:extLst>
                            <a:ext uri="{FF2B5EF4-FFF2-40B4-BE49-F238E27FC236}">
                              <a16:creationId xmlns:a16="http://schemas.microsoft.com/office/drawing/2014/main" id="{F0F151E0-4E32-472A-B504-6353566B121D}"/>
                            </a:ext>
                          </a:extLst>
                        </p:cNvPr>
                        <p:cNvGrpSpPr/>
                        <p:nvPr/>
                      </p:nvGrpSpPr>
                      <p:grpSpPr>
                        <a:xfrm>
                          <a:off x="4503627" y="2301538"/>
                          <a:ext cx="300259" cy="237183"/>
                          <a:chOff x="2962956" y="2115885"/>
                          <a:chExt cx="300259" cy="237183"/>
                        </a:xfrm>
                      </p:grpSpPr>
                      <p:pic>
                        <p:nvPicPr>
                          <p:cNvPr id="282" name="Picture 24 249">
                            <a:extLst>
                              <a:ext uri="{FF2B5EF4-FFF2-40B4-BE49-F238E27FC236}">
                                <a16:creationId xmlns:a16="http://schemas.microsoft.com/office/drawing/2014/main" id="{CBCB7919-7CCA-48BB-AA17-671C61E48B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3" name="Picture 24 250">
                            <a:extLst>
                              <a:ext uri="{FF2B5EF4-FFF2-40B4-BE49-F238E27FC236}">
                                <a16:creationId xmlns:a16="http://schemas.microsoft.com/office/drawing/2014/main" id="{0AD0BD2F-1632-4034-8F81-462EE5F4A7B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 name="Group 179">
                          <a:extLst>
                            <a:ext uri="{FF2B5EF4-FFF2-40B4-BE49-F238E27FC236}">
                              <a16:creationId xmlns:a16="http://schemas.microsoft.com/office/drawing/2014/main" id="{029B75D3-ABCF-4E7E-B63B-20CB0DD464F4}"/>
                            </a:ext>
                          </a:extLst>
                        </p:cNvPr>
                        <p:cNvGrpSpPr/>
                        <p:nvPr/>
                      </p:nvGrpSpPr>
                      <p:grpSpPr>
                        <a:xfrm>
                          <a:off x="4719823" y="2218458"/>
                          <a:ext cx="283630" cy="253824"/>
                          <a:chOff x="6986427" y="2972145"/>
                          <a:chExt cx="283630" cy="253824"/>
                        </a:xfrm>
                      </p:grpSpPr>
                      <p:pic>
                        <p:nvPicPr>
                          <p:cNvPr id="280" name="Picture 24 251">
                            <a:extLst>
                              <a:ext uri="{FF2B5EF4-FFF2-40B4-BE49-F238E27FC236}">
                                <a16:creationId xmlns:a16="http://schemas.microsoft.com/office/drawing/2014/main" id="{8AEBC56B-FD25-47E4-9945-548BD0E3536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 name="Picture 24 252">
                            <a:extLst>
                              <a:ext uri="{FF2B5EF4-FFF2-40B4-BE49-F238E27FC236}">
                                <a16:creationId xmlns:a16="http://schemas.microsoft.com/office/drawing/2014/main" id="{1B8FF1C7-5311-48AA-899B-15F320CB69B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1" name="Group 270">
                        <a:extLst>
                          <a:ext uri="{FF2B5EF4-FFF2-40B4-BE49-F238E27FC236}">
                            <a16:creationId xmlns:a16="http://schemas.microsoft.com/office/drawing/2014/main" id="{4814EC5A-A852-40D7-89EA-B638C9F50113}"/>
                          </a:ext>
                        </a:extLst>
                      </p:cNvPr>
                      <p:cNvGrpSpPr/>
                      <p:nvPr/>
                    </p:nvGrpSpPr>
                    <p:grpSpPr>
                      <a:xfrm rot="17239213">
                        <a:off x="6033171" y="3265811"/>
                        <a:ext cx="499826" cy="320263"/>
                        <a:chOff x="4503627" y="2218458"/>
                        <a:chExt cx="499826" cy="320263"/>
                      </a:xfrm>
                    </p:grpSpPr>
                    <p:grpSp>
                      <p:nvGrpSpPr>
                        <p:cNvPr id="272" name="Group 176">
                          <a:extLst>
                            <a:ext uri="{FF2B5EF4-FFF2-40B4-BE49-F238E27FC236}">
                              <a16:creationId xmlns:a16="http://schemas.microsoft.com/office/drawing/2014/main" id="{CAECF2D3-82B3-49C6-B039-EDE051F42B1E}"/>
                            </a:ext>
                          </a:extLst>
                        </p:cNvPr>
                        <p:cNvGrpSpPr/>
                        <p:nvPr/>
                      </p:nvGrpSpPr>
                      <p:grpSpPr>
                        <a:xfrm>
                          <a:off x="4503627" y="2301538"/>
                          <a:ext cx="300259" cy="237183"/>
                          <a:chOff x="2962956" y="2115885"/>
                          <a:chExt cx="300259" cy="237183"/>
                        </a:xfrm>
                      </p:grpSpPr>
                      <p:pic>
                        <p:nvPicPr>
                          <p:cNvPr id="276" name="Picture 24 253">
                            <a:extLst>
                              <a:ext uri="{FF2B5EF4-FFF2-40B4-BE49-F238E27FC236}">
                                <a16:creationId xmlns:a16="http://schemas.microsoft.com/office/drawing/2014/main" id="{BB0F04D0-8B49-4106-A4C6-A3F3EE3B10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7" name="Picture 24 254">
                            <a:extLst>
                              <a:ext uri="{FF2B5EF4-FFF2-40B4-BE49-F238E27FC236}">
                                <a16:creationId xmlns:a16="http://schemas.microsoft.com/office/drawing/2014/main" id="{96647ACA-B576-4313-A565-DF05F97350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3" name="Group 179">
                          <a:extLst>
                            <a:ext uri="{FF2B5EF4-FFF2-40B4-BE49-F238E27FC236}">
                              <a16:creationId xmlns:a16="http://schemas.microsoft.com/office/drawing/2014/main" id="{E96D63DF-37EF-4AA1-84D4-CCA86911F641}"/>
                            </a:ext>
                          </a:extLst>
                        </p:cNvPr>
                        <p:cNvGrpSpPr/>
                        <p:nvPr/>
                      </p:nvGrpSpPr>
                      <p:grpSpPr>
                        <a:xfrm>
                          <a:off x="4719823" y="2218458"/>
                          <a:ext cx="283630" cy="253824"/>
                          <a:chOff x="6986427" y="2972145"/>
                          <a:chExt cx="283630" cy="253824"/>
                        </a:xfrm>
                      </p:grpSpPr>
                      <p:pic>
                        <p:nvPicPr>
                          <p:cNvPr id="274" name="Picture 24 255">
                            <a:extLst>
                              <a:ext uri="{FF2B5EF4-FFF2-40B4-BE49-F238E27FC236}">
                                <a16:creationId xmlns:a16="http://schemas.microsoft.com/office/drawing/2014/main" id="{C99A6C78-76DC-46C9-B8BA-1F4EE55918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 name="Picture 24 256">
                            <a:extLst>
                              <a:ext uri="{FF2B5EF4-FFF2-40B4-BE49-F238E27FC236}">
                                <a16:creationId xmlns:a16="http://schemas.microsoft.com/office/drawing/2014/main" id="{B3807E31-67D5-4237-98F5-CA83D4B58F9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nvGrpSpPr>
            <p:cNvPr id="5" name="Group 4">
              <a:extLst>
                <a:ext uri="{FF2B5EF4-FFF2-40B4-BE49-F238E27FC236}">
                  <a16:creationId xmlns:a16="http://schemas.microsoft.com/office/drawing/2014/main" id="{51CAA5BE-518A-4D9F-A9C5-89E393297149}"/>
                </a:ext>
              </a:extLst>
            </p:cNvPr>
            <p:cNvGrpSpPr/>
            <p:nvPr/>
          </p:nvGrpSpPr>
          <p:grpSpPr>
            <a:xfrm>
              <a:off x="9623097" y="2648470"/>
              <a:ext cx="1548670" cy="291913"/>
              <a:chOff x="9676037" y="3054486"/>
              <a:chExt cx="1548670" cy="458423"/>
            </a:xfrm>
          </p:grpSpPr>
          <p:cxnSp>
            <p:nvCxnSpPr>
              <p:cNvPr id="6" name="Straight Arrow Connector 5">
                <a:extLst>
                  <a:ext uri="{FF2B5EF4-FFF2-40B4-BE49-F238E27FC236}">
                    <a16:creationId xmlns:a16="http://schemas.microsoft.com/office/drawing/2014/main" id="{93CA153F-14DD-4FDA-AB91-BAA1FE6AFD48}"/>
                  </a:ext>
                </a:extLst>
              </p:cNvPr>
              <p:cNvCxnSpPr/>
              <p:nvPr/>
            </p:nvCxnSpPr>
            <p:spPr>
              <a:xfrm flipH="1" flipV="1">
                <a:off x="9676037"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Straight Arrow Connector 501">
                <a:extLst>
                  <a:ext uri="{FF2B5EF4-FFF2-40B4-BE49-F238E27FC236}">
                    <a16:creationId xmlns:a16="http://schemas.microsoft.com/office/drawing/2014/main" id="{734DEB9F-C078-4AC6-8B11-0310BBDC02D7}"/>
                  </a:ext>
                </a:extLst>
              </p:cNvPr>
              <p:cNvCxnSpPr/>
              <p:nvPr/>
            </p:nvCxnSpPr>
            <p:spPr>
              <a:xfrm flipH="1" flipV="1">
                <a:off x="9830904"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83B2525-1E4D-44CA-932A-EE0F87587560}"/>
                  </a:ext>
                </a:extLst>
              </p:cNvPr>
              <p:cNvCxnSpPr/>
              <p:nvPr/>
            </p:nvCxnSpPr>
            <p:spPr>
              <a:xfrm flipH="1" flipV="1">
                <a:off x="9985771"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a:extLst>
                  <a:ext uri="{FF2B5EF4-FFF2-40B4-BE49-F238E27FC236}">
                    <a16:creationId xmlns:a16="http://schemas.microsoft.com/office/drawing/2014/main" id="{CA2D417A-3EF6-495A-B12E-A09783BF8A93}"/>
                  </a:ext>
                </a:extLst>
              </p:cNvPr>
              <p:cNvCxnSpPr/>
              <p:nvPr/>
            </p:nvCxnSpPr>
            <p:spPr>
              <a:xfrm flipH="1" flipV="1">
                <a:off x="10140638"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4CAEE42B-786E-46A0-AA50-C04710B127C5}"/>
                  </a:ext>
                </a:extLst>
              </p:cNvPr>
              <p:cNvCxnSpPr/>
              <p:nvPr/>
            </p:nvCxnSpPr>
            <p:spPr>
              <a:xfrm flipH="1" flipV="1">
                <a:off x="10295505"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AB789709-5768-4E15-BCD3-38686CB55A71}"/>
                  </a:ext>
                </a:extLst>
              </p:cNvPr>
              <p:cNvCxnSpPr/>
              <p:nvPr/>
            </p:nvCxnSpPr>
            <p:spPr>
              <a:xfrm flipH="1" flipV="1">
                <a:off x="10450372"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315ABCEA-04D2-4834-94C0-3EBB7ADAD015}"/>
                  </a:ext>
                </a:extLst>
              </p:cNvPr>
              <p:cNvCxnSpPr/>
              <p:nvPr/>
            </p:nvCxnSpPr>
            <p:spPr>
              <a:xfrm flipH="1" flipV="1">
                <a:off x="10605239"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E0003B1D-F579-4C7F-8029-00044F5BC37C}"/>
                  </a:ext>
                </a:extLst>
              </p:cNvPr>
              <p:cNvCxnSpPr/>
              <p:nvPr/>
            </p:nvCxnSpPr>
            <p:spPr>
              <a:xfrm flipH="1" flipV="1">
                <a:off x="10760106"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81529B6D-909F-493C-96D7-B39CA0E298BB}"/>
                  </a:ext>
                </a:extLst>
              </p:cNvPr>
              <p:cNvCxnSpPr/>
              <p:nvPr/>
            </p:nvCxnSpPr>
            <p:spPr>
              <a:xfrm flipH="1" flipV="1">
                <a:off x="10914973"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B22E3B8F-D295-4FAA-99C4-71606B0EF5B4}"/>
                  </a:ext>
                </a:extLst>
              </p:cNvPr>
              <p:cNvCxnSpPr/>
              <p:nvPr/>
            </p:nvCxnSpPr>
            <p:spPr>
              <a:xfrm flipH="1" flipV="1">
                <a:off x="11069840"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5402EDF1-47ED-4828-BFEA-334D9192F712}"/>
                  </a:ext>
                </a:extLst>
              </p:cNvPr>
              <p:cNvCxnSpPr/>
              <p:nvPr/>
            </p:nvCxnSpPr>
            <p:spPr>
              <a:xfrm flipH="1" flipV="1">
                <a:off x="11224707"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513" name="Picture 24">
            <a:extLst>
              <a:ext uri="{FF2B5EF4-FFF2-40B4-BE49-F238E27FC236}">
                <a16:creationId xmlns:a16="http://schemas.microsoft.com/office/drawing/2014/main" id="{4920AAB1-BFA6-4DE4-B03D-2FC0CE9716B6}"/>
              </a:ext>
            </a:extLst>
          </p:cNvPr>
          <p:cNvPicPr>
            <a:picLocks noChangeAspect="1" noChangeArrowheads="1"/>
          </p:cNvPicPr>
          <p:nvPr/>
        </p:nvPicPr>
        <p:blipFill>
          <a:blip r:embed="rId4" cstate="screen"/>
          <a:srcRect/>
          <a:stretch>
            <a:fillRect/>
          </a:stretch>
        </p:blipFill>
        <p:spPr bwMode="auto">
          <a:xfrm>
            <a:off x="9577045" y="3775956"/>
            <a:ext cx="124625" cy="123569"/>
          </a:xfrm>
          <a:prstGeom prst="rect">
            <a:avLst/>
          </a:prstGeom>
          <a:noFill/>
          <a:ln w="12700">
            <a:noFill/>
            <a:miter lim="800000"/>
            <a:headEnd type="none" w="lg" len="med"/>
            <a:tailEnd type="none" w="lg" len="med"/>
          </a:ln>
          <a:effectLst/>
        </p:spPr>
      </p:pic>
      <p:grpSp>
        <p:nvGrpSpPr>
          <p:cNvPr id="515" name="Group 514">
            <a:extLst>
              <a:ext uri="{FF2B5EF4-FFF2-40B4-BE49-F238E27FC236}">
                <a16:creationId xmlns:a16="http://schemas.microsoft.com/office/drawing/2014/main" id="{87F79132-FC21-4B34-84FB-EC49FA264468}"/>
              </a:ext>
            </a:extLst>
          </p:cNvPr>
          <p:cNvGrpSpPr/>
          <p:nvPr/>
        </p:nvGrpSpPr>
        <p:grpSpPr>
          <a:xfrm rot="6631883">
            <a:off x="9951345" y="4236236"/>
            <a:ext cx="1544347" cy="1275807"/>
            <a:chOff x="7331164" y="2610778"/>
            <a:chExt cx="2516626" cy="1922962"/>
          </a:xfrm>
        </p:grpSpPr>
        <p:grpSp>
          <p:nvGrpSpPr>
            <p:cNvPr id="516" name="Group 515">
              <a:extLst>
                <a:ext uri="{FF2B5EF4-FFF2-40B4-BE49-F238E27FC236}">
                  <a16:creationId xmlns:a16="http://schemas.microsoft.com/office/drawing/2014/main" id="{0C90BD74-5E64-4871-BD3D-79C8B41B9BD5}"/>
                </a:ext>
              </a:extLst>
            </p:cNvPr>
            <p:cNvGrpSpPr/>
            <p:nvPr/>
          </p:nvGrpSpPr>
          <p:grpSpPr>
            <a:xfrm>
              <a:off x="7331164" y="3239774"/>
              <a:ext cx="657768" cy="378452"/>
              <a:chOff x="4777947" y="3207622"/>
              <a:chExt cx="657768" cy="378452"/>
            </a:xfrm>
          </p:grpSpPr>
          <p:grpSp>
            <p:nvGrpSpPr>
              <p:cNvPr id="745" name="Group 744">
                <a:extLst>
                  <a:ext uri="{FF2B5EF4-FFF2-40B4-BE49-F238E27FC236}">
                    <a16:creationId xmlns:a16="http://schemas.microsoft.com/office/drawing/2014/main" id="{2E07BA0A-DE0D-4D18-A0C4-4AC31E6A4436}"/>
                  </a:ext>
                </a:extLst>
              </p:cNvPr>
              <p:cNvGrpSpPr/>
              <p:nvPr/>
            </p:nvGrpSpPr>
            <p:grpSpPr>
              <a:xfrm>
                <a:off x="4777947" y="3207622"/>
                <a:ext cx="499826" cy="320263"/>
                <a:chOff x="4503627" y="2218458"/>
                <a:chExt cx="499826" cy="320263"/>
              </a:xfrm>
            </p:grpSpPr>
            <p:grpSp>
              <p:nvGrpSpPr>
                <p:cNvPr id="753" name="Group 176">
                  <a:extLst>
                    <a:ext uri="{FF2B5EF4-FFF2-40B4-BE49-F238E27FC236}">
                      <a16:creationId xmlns:a16="http://schemas.microsoft.com/office/drawing/2014/main" id="{C8E383A9-31A2-4BCB-9206-E47D628D8EC9}"/>
                    </a:ext>
                  </a:extLst>
                </p:cNvPr>
                <p:cNvGrpSpPr/>
                <p:nvPr/>
              </p:nvGrpSpPr>
              <p:grpSpPr>
                <a:xfrm>
                  <a:off x="4503627" y="2301538"/>
                  <a:ext cx="300259" cy="237183"/>
                  <a:chOff x="2962956" y="2115885"/>
                  <a:chExt cx="300259" cy="237183"/>
                </a:xfrm>
              </p:grpSpPr>
              <p:pic>
                <p:nvPicPr>
                  <p:cNvPr id="757" name="Picture 24 1">
                    <a:extLst>
                      <a:ext uri="{FF2B5EF4-FFF2-40B4-BE49-F238E27FC236}">
                        <a16:creationId xmlns:a16="http://schemas.microsoft.com/office/drawing/2014/main" id="{275BDEC0-3F7B-423A-BEE3-684BA9E24B5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58" name="Picture 24 2">
                    <a:extLst>
                      <a:ext uri="{FF2B5EF4-FFF2-40B4-BE49-F238E27FC236}">
                        <a16:creationId xmlns:a16="http://schemas.microsoft.com/office/drawing/2014/main" id="{8A915D36-0B06-4FF9-AEB8-61CCFF7FE39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4" name="Group 179">
                  <a:extLst>
                    <a:ext uri="{FF2B5EF4-FFF2-40B4-BE49-F238E27FC236}">
                      <a16:creationId xmlns:a16="http://schemas.microsoft.com/office/drawing/2014/main" id="{E6C51A8A-3F17-4953-9D9D-93CF8442F02C}"/>
                    </a:ext>
                  </a:extLst>
                </p:cNvPr>
                <p:cNvGrpSpPr/>
                <p:nvPr/>
              </p:nvGrpSpPr>
              <p:grpSpPr>
                <a:xfrm>
                  <a:off x="4719823" y="2218458"/>
                  <a:ext cx="283630" cy="253824"/>
                  <a:chOff x="6986427" y="2972145"/>
                  <a:chExt cx="283630" cy="253824"/>
                </a:xfrm>
              </p:grpSpPr>
              <p:pic>
                <p:nvPicPr>
                  <p:cNvPr id="755" name="Picture 24 3">
                    <a:extLst>
                      <a:ext uri="{FF2B5EF4-FFF2-40B4-BE49-F238E27FC236}">
                        <a16:creationId xmlns:a16="http://schemas.microsoft.com/office/drawing/2014/main" id="{CA454EE4-89E3-41CB-8CF1-013461C0233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56" name="Picture 24 4">
                    <a:extLst>
                      <a:ext uri="{FF2B5EF4-FFF2-40B4-BE49-F238E27FC236}">
                        <a16:creationId xmlns:a16="http://schemas.microsoft.com/office/drawing/2014/main" id="{131E1DCB-0364-4075-A759-660A2C1C38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46" name="Group 745">
                <a:extLst>
                  <a:ext uri="{FF2B5EF4-FFF2-40B4-BE49-F238E27FC236}">
                    <a16:creationId xmlns:a16="http://schemas.microsoft.com/office/drawing/2014/main" id="{D605E833-DD6E-49A1-9A2D-A0C314F8754C}"/>
                  </a:ext>
                </a:extLst>
              </p:cNvPr>
              <p:cNvGrpSpPr/>
              <p:nvPr/>
            </p:nvGrpSpPr>
            <p:grpSpPr>
              <a:xfrm>
                <a:off x="4935889" y="3265811"/>
                <a:ext cx="499826" cy="320263"/>
                <a:chOff x="4503627" y="2218458"/>
                <a:chExt cx="499826" cy="320263"/>
              </a:xfrm>
            </p:grpSpPr>
            <p:grpSp>
              <p:nvGrpSpPr>
                <p:cNvPr id="747" name="Group 176">
                  <a:extLst>
                    <a:ext uri="{FF2B5EF4-FFF2-40B4-BE49-F238E27FC236}">
                      <a16:creationId xmlns:a16="http://schemas.microsoft.com/office/drawing/2014/main" id="{477EE724-9D32-4526-8C58-20F3BD1664AA}"/>
                    </a:ext>
                  </a:extLst>
                </p:cNvPr>
                <p:cNvGrpSpPr/>
                <p:nvPr/>
              </p:nvGrpSpPr>
              <p:grpSpPr>
                <a:xfrm>
                  <a:off x="4503627" y="2301538"/>
                  <a:ext cx="300259" cy="237183"/>
                  <a:chOff x="2962956" y="2115885"/>
                  <a:chExt cx="300259" cy="237183"/>
                </a:xfrm>
              </p:grpSpPr>
              <p:pic>
                <p:nvPicPr>
                  <p:cNvPr id="751" name="Picture 24 5">
                    <a:extLst>
                      <a:ext uri="{FF2B5EF4-FFF2-40B4-BE49-F238E27FC236}">
                        <a16:creationId xmlns:a16="http://schemas.microsoft.com/office/drawing/2014/main" id="{1AFF4335-D774-436B-9381-026E7174972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52" name="Picture 24 6">
                    <a:extLst>
                      <a:ext uri="{FF2B5EF4-FFF2-40B4-BE49-F238E27FC236}">
                        <a16:creationId xmlns:a16="http://schemas.microsoft.com/office/drawing/2014/main" id="{25C697FE-880B-4943-B34E-AEE14C95666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8" name="Group 179">
                  <a:extLst>
                    <a:ext uri="{FF2B5EF4-FFF2-40B4-BE49-F238E27FC236}">
                      <a16:creationId xmlns:a16="http://schemas.microsoft.com/office/drawing/2014/main" id="{88B49B58-6C94-4D7D-9141-F6326F2042F7}"/>
                    </a:ext>
                  </a:extLst>
                </p:cNvPr>
                <p:cNvGrpSpPr/>
                <p:nvPr/>
              </p:nvGrpSpPr>
              <p:grpSpPr>
                <a:xfrm>
                  <a:off x="4719823" y="2218458"/>
                  <a:ext cx="283630" cy="253824"/>
                  <a:chOff x="6986427" y="2972145"/>
                  <a:chExt cx="283630" cy="253824"/>
                </a:xfrm>
              </p:grpSpPr>
              <p:pic>
                <p:nvPicPr>
                  <p:cNvPr id="749" name="Picture 24 7">
                    <a:extLst>
                      <a:ext uri="{FF2B5EF4-FFF2-40B4-BE49-F238E27FC236}">
                        <a16:creationId xmlns:a16="http://schemas.microsoft.com/office/drawing/2014/main" id="{6047F4DE-FA08-4733-B753-EB352958D86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50" name="Picture 24 8">
                    <a:extLst>
                      <a:ext uri="{FF2B5EF4-FFF2-40B4-BE49-F238E27FC236}">
                        <a16:creationId xmlns:a16="http://schemas.microsoft.com/office/drawing/2014/main" id="{863FECFA-CC83-409C-B780-1FB836E3260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7" name="Group 516">
              <a:extLst>
                <a:ext uri="{FF2B5EF4-FFF2-40B4-BE49-F238E27FC236}">
                  <a16:creationId xmlns:a16="http://schemas.microsoft.com/office/drawing/2014/main" id="{281F206F-C234-4078-9489-DEB0F192EBE1}"/>
                </a:ext>
              </a:extLst>
            </p:cNvPr>
            <p:cNvGrpSpPr/>
            <p:nvPr/>
          </p:nvGrpSpPr>
          <p:grpSpPr>
            <a:xfrm>
              <a:off x="7339478" y="3515753"/>
              <a:ext cx="601238" cy="499826"/>
              <a:chOff x="5841977" y="3176030"/>
              <a:chExt cx="601238" cy="499826"/>
            </a:xfrm>
          </p:grpSpPr>
          <p:grpSp>
            <p:nvGrpSpPr>
              <p:cNvPr id="731" name="Group 730">
                <a:extLst>
                  <a:ext uri="{FF2B5EF4-FFF2-40B4-BE49-F238E27FC236}">
                    <a16:creationId xmlns:a16="http://schemas.microsoft.com/office/drawing/2014/main" id="{91EFFD6F-B3D6-41D3-B2FE-1C5B7888501F}"/>
                  </a:ext>
                </a:extLst>
              </p:cNvPr>
              <p:cNvGrpSpPr/>
              <p:nvPr/>
            </p:nvGrpSpPr>
            <p:grpSpPr>
              <a:xfrm rot="19742345">
                <a:off x="5841977" y="3207622"/>
                <a:ext cx="499826" cy="320263"/>
                <a:chOff x="4503627" y="2218458"/>
                <a:chExt cx="499826" cy="320263"/>
              </a:xfrm>
            </p:grpSpPr>
            <p:grpSp>
              <p:nvGrpSpPr>
                <p:cNvPr id="739" name="Group 176">
                  <a:extLst>
                    <a:ext uri="{FF2B5EF4-FFF2-40B4-BE49-F238E27FC236}">
                      <a16:creationId xmlns:a16="http://schemas.microsoft.com/office/drawing/2014/main" id="{7C95873D-2788-4FB1-8B3E-F44E22FB4FAA}"/>
                    </a:ext>
                  </a:extLst>
                </p:cNvPr>
                <p:cNvGrpSpPr/>
                <p:nvPr/>
              </p:nvGrpSpPr>
              <p:grpSpPr>
                <a:xfrm>
                  <a:off x="4503627" y="2301538"/>
                  <a:ext cx="300259" cy="237183"/>
                  <a:chOff x="2962956" y="2115885"/>
                  <a:chExt cx="300259" cy="237183"/>
                </a:xfrm>
              </p:grpSpPr>
              <p:pic>
                <p:nvPicPr>
                  <p:cNvPr id="743" name="Picture 24 9">
                    <a:extLst>
                      <a:ext uri="{FF2B5EF4-FFF2-40B4-BE49-F238E27FC236}">
                        <a16:creationId xmlns:a16="http://schemas.microsoft.com/office/drawing/2014/main" id="{37332FA9-8049-468E-B1DA-57F8067EE7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44" name="Picture 24 10">
                    <a:extLst>
                      <a:ext uri="{FF2B5EF4-FFF2-40B4-BE49-F238E27FC236}">
                        <a16:creationId xmlns:a16="http://schemas.microsoft.com/office/drawing/2014/main" id="{6CBE51EC-D999-4505-94A0-D943B1387CC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0" name="Group 179">
                  <a:extLst>
                    <a:ext uri="{FF2B5EF4-FFF2-40B4-BE49-F238E27FC236}">
                      <a16:creationId xmlns:a16="http://schemas.microsoft.com/office/drawing/2014/main" id="{53B8F37F-48F9-4EC8-A6CE-6514C3FDF030}"/>
                    </a:ext>
                  </a:extLst>
                </p:cNvPr>
                <p:cNvGrpSpPr/>
                <p:nvPr/>
              </p:nvGrpSpPr>
              <p:grpSpPr>
                <a:xfrm>
                  <a:off x="4719823" y="2218458"/>
                  <a:ext cx="283630" cy="253824"/>
                  <a:chOff x="6986427" y="2972145"/>
                  <a:chExt cx="283630" cy="253824"/>
                </a:xfrm>
              </p:grpSpPr>
              <p:pic>
                <p:nvPicPr>
                  <p:cNvPr id="741" name="Picture 24 11">
                    <a:extLst>
                      <a:ext uri="{FF2B5EF4-FFF2-40B4-BE49-F238E27FC236}">
                        <a16:creationId xmlns:a16="http://schemas.microsoft.com/office/drawing/2014/main" id="{A1FF3863-5632-45F5-9916-A7274B8FE08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42" name="Picture 24 12">
                    <a:extLst>
                      <a:ext uri="{FF2B5EF4-FFF2-40B4-BE49-F238E27FC236}">
                        <a16:creationId xmlns:a16="http://schemas.microsoft.com/office/drawing/2014/main" id="{F5652053-314C-4768-8D27-EBE55E2BC78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32" name="Group 731">
                <a:extLst>
                  <a:ext uri="{FF2B5EF4-FFF2-40B4-BE49-F238E27FC236}">
                    <a16:creationId xmlns:a16="http://schemas.microsoft.com/office/drawing/2014/main" id="{FC51470D-266E-40E2-B85D-AC843DC66D44}"/>
                  </a:ext>
                </a:extLst>
              </p:cNvPr>
              <p:cNvGrpSpPr/>
              <p:nvPr/>
            </p:nvGrpSpPr>
            <p:grpSpPr>
              <a:xfrm rot="17239213">
                <a:off x="6033171" y="3265811"/>
                <a:ext cx="499826" cy="320263"/>
                <a:chOff x="4503627" y="2218458"/>
                <a:chExt cx="499826" cy="320263"/>
              </a:xfrm>
            </p:grpSpPr>
            <p:grpSp>
              <p:nvGrpSpPr>
                <p:cNvPr id="733" name="Group 176">
                  <a:extLst>
                    <a:ext uri="{FF2B5EF4-FFF2-40B4-BE49-F238E27FC236}">
                      <a16:creationId xmlns:a16="http://schemas.microsoft.com/office/drawing/2014/main" id="{CFAF5DE0-7DB8-4581-A382-56E005D8D303}"/>
                    </a:ext>
                  </a:extLst>
                </p:cNvPr>
                <p:cNvGrpSpPr/>
                <p:nvPr/>
              </p:nvGrpSpPr>
              <p:grpSpPr>
                <a:xfrm>
                  <a:off x="4503627" y="2301538"/>
                  <a:ext cx="300259" cy="237183"/>
                  <a:chOff x="2962956" y="2115885"/>
                  <a:chExt cx="300259" cy="237183"/>
                </a:xfrm>
              </p:grpSpPr>
              <p:pic>
                <p:nvPicPr>
                  <p:cNvPr id="737" name="Picture 24 13">
                    <a:extLst>
                      <a:ext uri="{FF2B5EF4-FFF2-40B4-BE49-F238E27FC236}">
                        <a16:creationId xmlns:a16="http://schemas.microsoft.com/office/drawing/2014/main" id="{9D689827-E444-4B1F-A0C7-406C47AD471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8" name="Picture 24 14">
                    <a:extLst>
                      <a:ext uri="{FF2B5EF4-FFF2-40B4-BE49-F238E27FC236}">
                        <a16:creationId xmlns:a16="http://schemas.microsoft.com/office/drawing/2014/main" id="{CA0B2198-E72B-49A6-B99D-19CB94742B8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34" name="Group 179">
                  <a:extLst>
                    <a:ext uri="{FF2B5EF4-FFF2-40B4-BE49-F238E27FC236}">
                      <a16:creationId xmlns:a16="http://schemas.microsoft.com/office/drawing/2014/main" id="{C4910F4D-2761-48CA-BBD3-677206A65AD3}"/>
                    </a:ext>
                  </a:extLst>
                </p:cNvPr>
                <p:cNvGrpSpPr/>
                <p:nvPr/>
              </p:nvGrpSpPr>
              <p:grpSpPr>
                <a:xfrm>
                  <a:off x="4719823" y="2218458"/>
                  <a:ext cx="283630" cy="253824"/>
                  <a:chOff x="6986427" y="2972145"/>
                  <a:chExt cx="283630" cy="253824"/>
                </a:xfrm>
              </p:grpSpPr>
              <p:pic>
                <p:nvPicPr>
                  <p:cNvPr id="735" name="Picture 24 15">
                    <a:extLst>
                      <a:ext uri="{FF2B5EF4-FFF2-40B4-BE49-F238E27FC236}">
                        <a16:creationId xmlns:a16="http://schemas.microsoft.com/office/drawing/2014/main" id="{38C7DD4B-EA5D-4C73-A178-3123610747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36" name="Picture 24 16">
                    <a:extLst>
                      <a:ext uri="{FF2B5EF4-FFF2-40B4-BE49-F238E27FC236}">
                        <a16:creationId xmlns:a16="http://schemas.microsoft.com/office/drawing/2014/main" id="{7F287378-215C-4681-A031-148E6FF1C4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8" name="Group 517">
              <a:extLst>
                <a:ext uri="{FF2B5EF4-FFF2-40B4-BE49-F238E27FC236}">
                  <a16:creationId xmlns:a16="http://schemas.microsoft.com/office/drawing/2014/main" id="{B8C76943-9EC2-422D-A35C-1E9220DB269B}"/>
                </a:ext>
              </a:extLst>
            </p:cNvPr>
            <p:cNvGrpSpPr/>
            <p:nvPr/>
          </p:nvGrpSpPr>
          <p:grpSpPr>
            <a:xfrm>
              <a:off x="7808591" y="3259170"/>
              <a:ext cx="1055948" cy="610380"/>
              <a:chOff x="6261214" y="3135578"/>
              <a:chExt cx="1055948" cy="610380"/>
            </a:xfrm>
          </p:grpSpPr>
          <p:grpSp>
            <p:nvGrpSpPr>
              <p:cNvPr id="701" name="Group 700">
                <a:extLst>
                  <a:ext uri="{FF2B5EF4-FFF2-40B4-BE49-F238E27FC236}">
                    <a16:creationId xmlns:a16="http://schemas.microsoft.com/office/drawing/2014/main" id="{F3DEC80D-B428-4E1F-8DB9-DDDF0721F140}"/>
                  </a:ext>
                </a:extLst>
              </p:cNvPr>
              <p:cNvGrpSpPr/>
              <p:nvPr/>
            </p:nvGrpSpPr>
            <p:grpSpPr>
              <a:xfrm>
                <a:off x="6659394" y="3135578"/>
                <a:ext cx="657768" cy="378452"/>
                <a:chOff x="4777947" y="3207622"/>
                <a:chExt cx="657768" cy="378452"/>
              </a:xfrm>
            </p:grpSpPr>
            <p:grpSp>
              <p:nvGrpSpPr>
                <p:cNvPr id="717" name="Group 716">
                  <a:extLst>
                    <a:ext uri="{FF2B5EF4-FFF2-40B4-BE49-F238E27FC236}">
                      <a16:creationId xmlns:a16="http://schemas.microsoft.com/office/drawing/2014/main" id="{39E15944-5A5C-40DF-B2FF-DCA835071AE7}"/>
                    </a:ext>
                  </a:extLst>
                </p:cNvPr>
                <p:cNvGrpSpPr/>
                <p:nvPr/>
              </p:nvGrpSpPr>
              <p:grpSpPr>
                <a:xfrm>
                  <a:off x="4777947" y="3207622"/>
                  <a:ext cx="499826" cy="320263"/>
                  <a:chOff x="4503627" y="2218458"/>
                  <a:chExt cx="499826" cy="320263"/>
                </a:xfrm>
              </p:grpSpPr>
              <p:grpSp>
                <p:nvGrpSpPr>
                  <p:cNvPr id="725" name="Group 176">
                    <a:extLst>
                      <a:ext uri="{FF2B5EF4-FFF2-40B4-BE49-F238E27FC236}">
                        <a16:creationId xmlns:a16="http://schemas.microsoft.com/office/drawing/2014/main" id="{7C765F06-5317-4EC5-B8E8-A4C918AAD61A}"/>
                      </a:ext>
                    </a:extLst>
                  </p:cNvPr>
                  <p:cNvGrpSpPr/>
                  <p:nvPr/>
                </p:nvGrpSpPr>
                <p:grpSpPr>
                  <a:xfrm>
                    <a:off x="4503627" y="2301538"/>
                    <a:ext cx="300259" cy="237183"/>
                    <a:chOff x="2962956" y="2115885"/>
                    <a:chExt cx="300259" cy="237183"/>
                  </a:xfrm>
                </p:grpSpPr>
                <p:pic>
                  <p:nvPicPr>
                    <p:cNvPr id="729" name="Picture 24 17">
                      <a:extLst>
                        <a:ext uri="{FF2B5EF4-FFF2-40B4-BE49-F238E27FC236}">
                          <a16:creationId xmlns:a16="http://schemas.microsoft.com/office/drawing/2014/main" id="{F315F062-D8D8-48A4-85DD-E74AC83A121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0" name="Picture 24 18">
                      <a:extLst>
                        <a:ext uri="{FF2B5EF4-FFF2-40B4-BE49-F238E27FC236}">
                          <a16:creationId xmlns:a16="http://schemas.microsoft.com/office/drawing/2014/main" id="{03613C81-F209-464B-9A4D-241BF7E5EF0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6" name="Group 179">
                    <a:extLst>
                      <a:ext uri="{FF2B5EF4-FFF2-40B4-BE49-F238E27FC236}">
                        <a16:creationId xmlns:a16="http://schemas.microsoft.com/office/drawing/2014/main" id="{C1EA173A-0383-4B3A-83EF-5A2AC64B4A0F}"/>
                      </a:ext>
                    </a:extLst>
                  </p:cNvPr>
                  <p:cNvGrpSpPr/>
                  <p:nvPr/>
                </p:nvGrpSpPr>
                <p:grpSpPr>
                  <a:xfrm>
                    <a:off x="4719823" y="2218458"/>
                    <a:ext cx="283630" cy="253824"/>
                    <a:chOff x="6986427" y="2972145"/>
                    <a:chExt cx="283630" cy="253824"/>
                  </a:xfrm>
                </p:grpSpPr>
                <p:pic>
                  <p:nvPicPr>
                    <p:cNvPr id="727" name="Picture 24 19">
                      <a:extLst>
                        <a:ext uri="{FF2B5EF4-FFF2-40B4-BE49-F238E27FC236}">
                          <a16:creationId xmlns:a16="http://schemas.microsoft.com/office/drawing/2014/main" id="{9BE0EA54-84EF-44C4-968F-B0093F971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28" name="Picture 24 20">
                      <a:extLst>
                        <a:ext uri="{FF2B5EF4-FFF2-40B4-BE49-F238E27FC236}">
                          <a16:creationId xmlns:a16="http://schemas.microsoft.com/office/drawing/2014/main" id="{6DF7CF19-525C-4EFF-9C49-F1916B9EA16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18" name="Group 717">
                  <a:extLst>
                    <a:ext uri="{FF2B5EF4-FFF2-40B4-BE49-F238E27FC236}">
                      <a16:creationId xmlns:a16="http://schemas.microsoft.com/office/drawing/2014/main" id="{DB82B8E3-0924-4122-8F06-88471F437790}"/>
                    </a:ext>
                  </a:extLst>
                </p:cNvPr>
                <p:cNvGrpSpPr/>
                <p:nvPr/>
              </p:nvGrpSpPr>
              <p:grpSpPr>
                <a:xfrm>
                  <a:off x="4935889" y="3265811"/>
                  <a:ext cx="499826" cy="320263"/>
                  <a:chOff x="4503627" y="2218458"/>
                  <a:chExt cx="499826" cy="320263"/>
                </a:xfrm>
              </p:grpSpPr>
              <p:grpSp>
                <p:nvGrpSpPr>
                  <p:cNvPr id="719" name="Group 176">
                    <a:extLst>
                      <a:ext uri="{FF2B5EF4-FFF2-40B4-BE49-F238E27FC236}">
                        <a16:creationId xmlns:a16="http://schemas.microsoft.com/office/drawing/2014/main" id="{6A26C4EA-CCE0-4FDF-ADF4-D22703975B91}"/>
                      </a:ext>
                    </a:extLst>
                  </p:cNvPr>
                  <p:cNvGrpSpPr/>
                  <p:nvPr/>
                </p:nvGrpSpPr>
                <p:grpSpPr>
                  <a:xfrm>
                    <a:off x="4503627" y="2301538"/>
                    <a:ext cx="300259" cy="237183"/>
                    <a:chOff x="2962956" y="2115885"/>
                    <a:chExt cx="300259" cy="237183"/>
                  </a:xfrm>
                </p:grpSpPr>
                <p:pic>
                  <p:nvPicPr>
                    <p:cNvPr id="723" name="Picture 24 21">
                      <a:extLst>
                        <a:ext uri="{FF2B5EF4-FFF2-40B4-BE49-F238E27FC236}">
                          <a16:creationId xmlns:a16="http://schemas.microsoft.com/office/drawing/2014/main" id="{B47F7574-364D-41A5-9F99-04A9E0277BF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4" name="Picture 24 22">
                      <a:extLst>
                        <a:ext uri="{FF2B5EF4-FFF2-40B4-BE49-F238E27FC236}">
                          <a16:creationId xmlns:a16="http://schemas.microsoft.com/office/drawing/2014/main" id="{F3C435F8-EF48-4778-9C3A-133B83C5F5B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0" name="Group 179">
                    <a:extLst>
                      <a:ext uri="{FF2B5EF4-FFF2-40B4-BE49-F238E27FC236}">
                        <a16:creationId xmlns:a16="http://schemas.microsoft.com/office/drawing/2014/main" id="{CB33853C-D93D-43C3-BEFC-9E30335D1B15}"/>
                      </a:ext>
                    </a:extLst>
                  </p:cNvPr>
                  <p:cNvGrpSpPr/>
                  <p:nvPr/>
                </p:nvGrpSpPr>
                <p:grpSpPr>
                  <a:xfrm>
                    <a:off x="4719823" y="2218458"/>
                    <a:ext cx="283630" cy="253824"/>
                    <a:chOff x="6986427" y="2972145"/>
                    <a:chExt cx="283630" cy="253824"/>
                  </a:xfrm>
                </p:grpSpPr>
                <p:pic>
                  <p:nvPicPr>
                    <p:cNvPr id="721" name="Picture 24 23">
                      <a:extLst>
                        <a:ext uri="{FF2B5EF4-FFF2-40B4-BE49-F238E27FC236}">
                          <a16:creationId xmlns:a16="http://schemas.microsoft.com/office/drawing/2014/main" id="{91C1E95D-DEC5-4B2A-90A4-33293772AC6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22" name="Picture 24 24">
                      <a:extLst>
                        <a:ext uri="{FF2B5EF4-FFF2-40B4-BE49-F238E27FC236}">
                          <a16:creationId xmlns:a16="http://schemas.microsoft.com/office/drawing/2014/main" id="{DFA546B4-0FF5-45D6-9618-BFE7D5846A2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02" name="Group 701">
                <a:extLst>
                  <a:ext uri="{FF2B5EF4-FFF2-40B4-BE49-F238E27FC236}">
                    <a16:creationId xmlns:a16="http://schemas.microsoft.com/office/drawing/2014/main" id="{C46F7F07-8946-462A-8852-6A6E51DED283}"/>
                  </a:ext>
                </a:extLst>
              </p:cNvPr>
              <p:cNvGrpSpPr/>
              <p:nvPr/>
            </p:nvGrpSpPr>
            <p:grpSpPr>
              <a:xfrm rot="18877668">
                <a:off x="6210508" y="3195426"/>
                <a:ext cx="601238" cy="499826"/>
                <a:chOff x="5841977" y="3176030"/>
                <a:chExt cx="601238" cy="499826"/>
              </a:xfrm>
            </p:grpSpPr>
            <p:grpSp>
              <p:nvGrpSpPr>
                <p:cNvPr id="703" name="Group 702">
                  <a:extLst>
                    <a:ext uri="{FF2B5EF4-FFF2-40B4-BE49-F238E27FC236}">
                      <a16:creationId xmlns:a16="http://schemas.microsoft.com/office/drawing/2014/main" id="{7D97BE80-5B29-414F-9AA0-071BB46C4F52}"/>
                    </a:ext>
                  </a:extLst>
                </p:cNvPr>
                <p:cNvGrpSpPr/>
                <p:nvPr/>
              </p:nvGrpSpPr>
              <p:grpSpPr>
                <a:xfrm rot="19742345">
                  <a:off x="5841977" y="3207622"/>
                  <a:ext cx="499826" cy="320263"/>
                  <a:chOff x="4503627" y="2218458"/>
                  <a:chExt cx="499826" cy="320263"/>
                </a:xfrm>
              </p:grpSpPr>
              <p:grpSp>
                <p:nvGrpSpPr>
                  <p:cNvPr id="711" name="Group 176">
                    <a:extLst>
                      <a:ext uri="{FF2B5EF4-FFF2-40B4-BE49-F238E27FC236}">
                        <a16:creationId xmlns:a16="http://schemas.microsoft.com/office/drawing/2014/main" id="{D62A4B1C-E545-4C04-95DB-70838FDCCE2B}"/>
                      </a:ext>
                    </a:extLst>
                  </p:cNvPr>
                  <p:cNvGrpSpPr/>
                  <p:nvPr/>
                </p:nvGrpSpPr>
                <p:grpSpPr>
                  <a:xfrm>
                    <a:off x="4503627" y="2301538"/>
                    <a:ext cx="300259" cy="237183"/>
                    <a:chOff x="2962956" y="2115885"/>
                    <a:chExt cx="300259" cy="237183"/>
                  </a:xfrm>
                </p:grpSpPr>
                <p:pic>
                  <p:nvPicPr>
                    <p:cNvPr id="715" name="Picture 24 25">
                      <a:extLst>
                        <a:ext uri="{FF2B5EF4-FFF2-40B4-BE49-F238E27FC236}">
                          <a16:creationId xmlns:a16="http://schemas.microsoft.com/office/drawing/2014/main" id="{C3BF0EB3-C1AD-4F91-A38D-4F29043028B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16" name="Picture 24 26">
                      <a:extLst>
                        <a:ext uri="{FF2B5EF4-FFF2-40B4-BE49-F238E27FC236}">
                          <a16:creationId xmlns:a16="http://schemas.microsoft.com/office/drawing/2014/main" id="{1C63B012-BA70-4AF4-801C-87D69C88B68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12" name="Group 179">
                    <a:extLst>
                      <a:ext uri="{FF2B5EF4-FFF2-40B4-BE49-F238E27FC236}">
                        <a16:creationId xmlns:a16="http://schemas.microsoft.com/office/drawing/2014/main" id="{5D48C591-4135-496C-8E1C-3E634A2C921F}"/>
                      </a:ext>
                    </a:extLst>
                  </p:cNvPr>
                  <p:cNvGrpSpPr/>
                  <p:nvPr/>
                </p:nvGrpSpPr>
                <p:grpSpPr>
                  <a:xfrm>
                    <a:off x="4719823" y="2218458"/>
                    <a:ext cx="283630" cy="253824"/>
                    <a:chOff x="6986427" y="2972145"/>
                    <a:chExt cx="283630" cy="253824"/>
                  </a:xfrm>
                </p:grpSpPr>
                <p:pic>
                  <p:nvPicPr>
                    <p:cNvPr id="713" name="Picture 24 27">
                      <a:extLst>
                        <a:ext uri="{FF2B5EF4-FFF2-40B4-BE49-F238E27FC236}">
                          <a16:creationId xmlns:a16="http://schemas.microsoft.com/office/drawing/2014/main" id="{1C679E4D-769A-4DFB-B35E-15A688AAA3C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4" name="Picture 24 28">
                      <a:extLst>
                        <a:ext uri="{FF2B5EF4-FFF2-40B4-BE49-F238E27FC236}">
                          <a16:creationId xmlns:a16="http://schemas.microsoft.com/office/drawing/2014/main" id="{CF42E44C-85BB-4859-B592-231991EFFD2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04" name="Group 703">
                  <a:extLst>
                    <a:ext uri="{FF2B5EF4-FFF2-40B4-BE49-F238E27FC236}">
                      <a16:creationId xmlns:a16="http://schemas.microsoft.com/office/drawing/2014/main" id="{A755581B-3B2B-4847-A10A-BB0AF9A0AD86}"/>
                    </a:ext>
                  </a:extLst>
                </p:cNvPr>
                <p:cNvGrpSpPr/>
                <p:nvPr/>
              </p:nvGrpSpPr>
              <p:grpSpPr>
                <a:xfrm rot="17239213">
                  <a:off x="6033171" y="3265811"/>
                  <a:ext cx="499826" cy="320263"/>
                  <a:chOff x="4503627" y="2218458"/>
                  <a:chExt cx="499826" cy="320263"/>
                </a:xfrm>
              </p:grpSpPr>
              <p:grpSp>
                <p:nvGrpSpPr>
                  <p:cNvPr id="705" name="Group 176">
                    <a:extLst>
                      <a:ext uri="{FF2B5EF4-FFF2-40B4-BE49-F238E27FC236}">
                        <a16:creationId xmlns:a16="http://schemas.microsoft.com/office/drawing/2014/main" id="{1392E0F4-AD84-4003-8574-DFB25CB0E254}"/>
                      </a:ext>
                    </a:extLst>
                  </p:cNvPr>
                  <p:cNvGrpSpPr/>
                  <p:nvPr/>
                </p:nvGrpSpPr>
                <p:grpSpPr>
                  <a:xfrm>
                    <a:off x="4503627" y="2301538"/>
                    <a:ext cx="300259" cy="237183"/>
                    <a:chOff x="2962956" y="2115885"/>
                    <a:chExt cx="300259" cy="237183"/>
                  </a:xfrm>
                </p:grpSpPr>
                <p:pic>
                  <p:nvPicPr>
                    <p:cNvPr id="709" name="Picture 24 29">
                      <a:extLst>
                        <a:ext uri="{FF2B5EF4-FFF2-40B4-BE49-F238E27FC236}">
                          <a16:creationId xmlns:a16="http://schemas.microsoft.com/office/drawing/2014/main" id="{EDD0DB5A-0673-41C9-8A7A-BC4BCC44DA8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10" name="Picture 24 30">
                      <a:extLst>
                        <a:ext uri="{FF2B5EF4-FFF2-40B4-BE49-F238E27FC236}">
                          <a16:creationId xmlns:a16="http://schemas.microsoft.com/office/drawing/2014/main" id="{31FBB8EC-D4DC-48A2-B8A9-3BD05951685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06" name="Group 179">
                    <a:extLst>
                      <a:ext uri="{FF2B5EF4-FFF2-40B4-BE49-F238E27FC236}">
                        <a16:creationId xmlns:a16="http://schemas.microsoft.com/office/drawing/2014/main" id="{3F865E32-D296-4841-8886-9585355AB716}"/>
                      </a:ext>
                    </a:extLst>
                  </p:cNvPr>
                  <p:cNvGrpSpPr/>
                  <p:nvPr/>
                </p:nvGrpSpPr>
                <p:grpSpPr>
                  <a:xfrm>
                    <a:off x="4719823" y="2218458"/>
                    <a:ext cx="283630" cy="253824"/>
                    <a:chOff x="6986427" y="2972145"/>
                    <a:chExt cx="283630" cy="253824"/>
                  </a:xfrm>
                </p:grpSpPr>
                <p:pic>
                  <p:nvPicPr>
                    <p:cNvPr id="707" name="Picture 24 31">
                      <a:extLst>
                        <a:ext uri="{FF2B5EF4-FFF2-40B4-BE49-F238E27FC236}">
                          <a16:creationId xmlns:a16="http://schemas.microsoft.com/office/drawing/2014/main" id="{0DD068A6-FE6B-4E08-8928-0A139284F53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8" name="Picture 24 32">
                      <a:extLst>
                        <a:ext uri="{FF2B5EF4-FFF2-40B4-BE49-F238E27FC236}">
                          <a16:creationId xmlns:a16="http://schemas.microsoft.com/office/drawing/2014/main" id="{75F8E8B2-1A0D-4B4E-884E-B1E9570415C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519" name="Group 518">
              <a:extLst>
                <a:ext uri="{FF2B5EF4-FFF2-40B4-BE49-F238E27FC236}">
                  <a16:creationId xmlns:a16="http://schemas.microsoft.com/office/drawing/2014/main" id="{0D950378-8C8E-4DEC-8413-17D1855A6C19}"/>
                </a:ext>
              </a:extLst>
            </p:cNvPr>
            <p:cNvGrpSpPr/>
            <p:nvPr/>
          </p:nvGrpSpPr>
          <p:grpSpPr>
            <a:xfrm>
              <a:off x="7782822" y="3564028"/>
              <a:ext cx="1078920" cy="969712"/>
              <a:chOff x="6792398" y="2509410"/>
              <a:chExt cx="1078920" cy="969712"/>
            </a:xfrm>
          </p:grpSpPr>
          <p:grpSp>
            <p:nvGrpSpPr>
              <p:cNvPr id="643" name="Group 642">
                <a:extLst>
                  <a:ext uri="{FF2B5EF4-FFF2-40B4-BE49-F238E27FC236}">
                    <a16:creationId xmlns:a16="http://schemas.microsoft.com/office/drawing/2014/main" id="{72FC0E3E-1C35-4BC4-B726-25E357FC0F70}"/>
                  </a:ext>
                </a:extLst>
              </p:cNvPr>
              <p:cNvGrpSpPr/>
              <p:nvPr/>
            </p:nvGrpSpPr>
            <p:grpSpPr>
              <a:xfrm>
                <a:off x="6792398" y="2703317"/>
                <a:ext cx="657768" cy="378452"/>
                <a:chOff x="4777947" y="3207622"/>
                <a:chExt cx="657768" cy="378452"/>
              </a:xfrm>
            </p:grpSpPr>
            <p:grpSp>
              <p:nvGrpSpPr>
                <p:cNvPr id="687" name="Group 686">
                  <a:extLst>
                    <a:ext uri="{FF2B5EF4-FFF2-40B4-BE49-F238E27FC236}">
                      <a16:creationId xmlns:a16="http://schemas.microsoft.com/office/drawing/2014/main" id="{37DAE74F-C3B0-4B2A-AD76-28747ABAFD33}"/>
                    </a:ext>
                  </a:extLst>
                </p:cNvPr>
                <p:cNvGrpSpPr/>
                <p:nvPr/>
              </p:nvGrpSpPr>
              <p:grpSpPr>
                <a:xfrm>
                  <a:off x="4777947" y="3207622"/>
                  <a:ext cx="499826" cy="320263"/>
                  <a:chOff x="4503627" y="2218458"/>
                  <a:chExt cx="499826" cy="320263"/>
                </a:xfrm>
              </p:grpSpPr>
              <p:grpSp>
                <p:nvGrpSpPr>
                  <p:cNvPr id="695" name="Group 176">
                    <a:extLst>
                      <a:ext uri="{FF2B5EF4-FFF2-40B4-BE49-F238E27FC236}">
                        <a16:creationId xmlns:a16="http://schemas.microsoft.com/office/drawing/2014/main" id="{D024F509-97BF-4619-A570-70D35361CA7D}"/>
                      </a:ext>
                    </a:extLst>
                  </p:cNvPr>
                  <p:cNvGrpSpPr/>
                  <p:nvPr/>
                </p:nvGrpSpPr>
                <p:grpSpPr>
                  <a:xfrm>
                    <a:off x="4503627" y="2301538"/>
                    <a:ext cx="300259" cy="237183"/>
                    <a:chOff x="2962956" y="2115885"/>
                    <a:chExt cx="300259" cy="237183"/>
                  </a:xfrm>
                </p:grpSpPr>
                <p:pic>
                  <p:nvPicPr>
                    <p:cNvPr id="699" name="Picture 24 33">
                      <a:extLst>
                        <a:ext uri="{FF2B5EF4-FFF2-40B4-BE49-F238E27FC236}">
                          <a16:creationId xmlns:a16="http://schemas.microsoft.com/office/drawing/2014/main" id="{8DF2572A-243F-451C-855D-C7AAD06005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00" name="Picture 24 34">
                      <a:extLst>
                        <a:ext uri="{FF2B5EF4-FFF2-40B4-BE49-F238E27FC236}">
                          <a16:creationId xmlns:a16="http://schemas.microsoft.com/office/drawing/2014/main" id="{A3B67DAF-F54F-4B48-9D6E-24D5C58B719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6" name="Group 179">
                    <a:extLst>
                      <a:ext uri="{FF2B5EF4-FFF2-40B4-BE49-F238E27FC236}">
                        <a16:creationId xmlns:a16="http://schemas.microsoft.com/office/drawing/2014/main" id="{CAEEB5BB-78C9-421F-9FC0-7B0AD71202DA}"/>
                      </a:ext>
                    </a:extLst>
                  </p:cNvPr>
                  <p:cNvGrpSpPr/>
                  <p:nvPr/>
                </p:nvGrpSpPr>
                <p:grpSpPr>
                  <a:xfrm>
                    <a:off x="4719823" y="2218458"/>
                    <a:ext cx="283630" cy="253824"/>
                    <a:chOff x="6986427" y="2972145"/>
                    <a:chExt cx="283630" cy="253824"/>
                  </a:xfrm>
                </p:grpSpPr>
                <p:pic>
                  <p:nvPicPr>
                    <p:cNvPr id="697" name="Picture 24 35">
                      <a:extLst>
                        <a:ext uri="{FF2B5EF4-FFF2-40B4-BE49-F238E27FC236}">
                          <a16:creationId xmlns:a16="http://schemas.microsoft.com/office/drawing/2014/main" id="{8F7B9C27-8704-4AC2-8310-6C6DB88F9B3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98" name="Picture 24 36">
                      <a:extLst>
                        <a:ext uri="{FF2B5EF4-FFF2-40B4-BE49-F238E27FC236}">
                          <a16:creationId xmlns:a16="http://schemas.microsoft.com/office/drawing/2014/main" id="{FB98B48F-5F6A-4B98-B3AE-2723103B288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88" name="Group 687">
                  <a:extLst>
                    <a:ext uri="{FF2B5EF4-FFF2-40B4-BE49-F238E27FC236}">
                      <a16:creationId xmlns:a16="http://schemas.microsoft.com/office/drawing/2014/main" id="{338B52D0-3EF2-401C-B5EC-3808E7FBB8BF}"/>
                    </a:ext>
                  </a:extLst>
                </p:cNvPr>
                <p:cNvGrpSpPr/>
                <p:nvPr/>
              </p:nvGrpSpPr>
              <p:grpSpPr>
                <a:xfrm>
                  <a:off x="4935889" y="3265811"/>
                  <a:ext cx="499826" cy="320263"/>
                  <a:chOff x="4503627" y="2218458"/>
                  <a:chExt cx="499826" cy="320263"/>
                </a:xfrm>
              </p:grpSpPr>
              <p:grpSp>
                <p:nvGrpSpPr>
                  <p:cNvPr id="689" name="Group 176">
                    <a:extLst>
                      <a:ext uri="{FF2B5EF4-FFF2-40B4-BE49-F238E27FC236}">
                        <a16:creationId xmlns:a16="http://schemas.microsoft.com/office/drawing/2014/main" id="{9DE268CC-5681-4487-A605-34695CFC19CF}"/>
                      </a:ext>
                    </a:extLst>
                  </p:cNvPr>
                  <p:cNvGrpSpPr/>
                  <p:nvPr/>
                </p:nvGrpSpPr>
                <p:grpSpPr>
                  <a:xfrm>
                    <a:off x="4503627" y="2301538"/>
                    <a:ext cx="300259" cy="237183"/>
                    <a:chOff x="2962956" y="2115885"/>
                    <a:chExt cx="300259" cy="237183"/>
                  </a:xfrm>
                </p:grpSpPr>
                <p:pic>
                  <p:nvPicPr>
                    <p:cNvPr id="693" name="Picture 24 37">
                      <a:extLst>
                        <a:ext uri="{FF2B5EF4-FFF2-40B4-BE49-F238E27FC236}">
                          <a16:creationId xmlns:a16="http://schemas.microsoft.com/office/drawing/2014/main" id="{3D7D90FB-BA63-4114-83E3-709F0D8A5DE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94" name="Picture 24 38">
                      <a:extLst>
                        <a:ext uri="{FF2B5EF4-FFF2-40B4-BE49-F238E27FC236}">
                          <a16:creationId xmlns:a16="http://schemas.microsoft.com/office/drawing/2014/main" id="{10A96F3E-8D90-4A98-A657-8B01876570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0" name="Group 179">
                    <a:extLst>
                      <a:ext uri="{FF2B5EF4-FFF2-40B4-BE49-F238E27FC236}">
                        <a16:creationId xmlns:a16="http://schemas.microsoft.com/office/drawing/2014/main" id="{E3490A54-86C5-400C-86E3-C6CF110FF7E3}"/>
                      </a:ext>
                    </a:extLst>
                  </p:cNvPr>
                  <p:cNvGrpSpPr/>
                  <p:nvPr/>
                </p:nvGrpSpPr>
                <p:grpSpPr>
                  <a:xfrm>
                    <a:off x="4719823" y="2218458"/>
                    <a:ext cx="283630" cy="253824"/>
                    <a:chOff x="6986427" y="2972145"/>
                    <a:chExt cx="283630" cy="253824"/>
                  </a:xfrm>
                </p:grpSpPr>
                <p:pic>
                  <p:nvPicPr>
                    <p:cNvPr id="691" name="Picture 24 39">
                      <a:extLst>
                        <a:ext uri="{FF2B5EF4-FFF2-40B4-BE49-F238E27FC236}">
                          <a16:creationId xmlns:a16="http://schemas.microsoft.com/office/drawing/2014/main" id="{8C7254AA-B33B-438F-A02E-A71113ACED2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92" name="Picture 24 40">
                      <a:extLst>
                        <a:ext uri="{FF2B5EF4-FFF2-40B4-BE49-F238E27FC236}">
                          <a16:creationId xmlns:a16="http://schemas.microsoft.com/office/drawing/2014/main" id="{60C24B41-292B-4353-90D9-CAC019FEA2E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4" name="Group 643">
                <a:extLst>
                  <a:ext uri="{FF2B5EF4-FFF2-40B4-BE49-F238E27FC236}">
                    <a16:creationId xmlns:a16="http://schemas.microsoft.com/office/drawing/2014/main" id="{A9482D75-D2B3-4460-A2E9-531D145CA0DB}"/>
                  </a:ext>
                </a:extLst>
              </p:cNvPr>
              <p:cNvGrpSpPr/>
              <p:nvPr/>
            </p:nvGrpSpPr>
            <p:grpSpPr>
              <a:xfrm rot="19661454">
                <a:off x="6800712" y="2979296"/>
                <a:ext cx="601238" cy="499826"/>
                <a:chOff x="5841977" y="3176030"/>
                <a:chExt cx="601238" cy="499826"/>
              </a:xfrm>
            </p:grpSpPr>
            <p:grpSp>
              <p:nvGrpSpPr>
                <p:cNvPr id="673" name="Group 672">
                  <a:extLst>
                    <a:ext uri="{FF2B5EF4-FFF2-40B4-BE49-F238E27FC236}">
                      <a16:creationId xmlns:a16="http://schemas.microsoft.com/office/drawing/2014/main" id="{CEC9DD32-422A-492F-9F1E-EA9C390CBD3D}"/>
                    </a:ext>
                  </a:extLst>
                </p:cNvPr>
                <p:cNvGrpSpPr/>
                <p:nvPr/>
              </p:nvGrpSpPr>
              <p:grpSpPr>
                <a:xfrm rot="19742345">
                  <a:off x="5841977" y="3207622"/>
                  <a:ext cx="499826" cy="320263"/>
                  <a:chOff x="4503627" y="2218458"/>
                  <a:chExt cx="499826" cy="320263"/>
                </a:xfrm>
              </p:grpSpPr>
              <p:grpSp>
                <p:nvGrpSpPr>
                  <p:cNvPr id="681" name="Group 176">
                    <a:extLst>
                      <a:ext uri="{FF2B5EF4-FFF2-40B4-BE49-F238E27FC236}">
                        <a16:creationId xmlns:a16="http://schemas.microsoft.com/office/drawing/2014/main" id="{166CC4BA-698C-47C4-A94F-B96B5272B6FA}"/>
                      </a:ext>
                    </a:extLst>
                  </p:cNvPr>
                  <p:cNvGrpSpPr/>
                  <p:nvPr/>
                </p:nvGrpSpPr>
                <p:grpSpPr>
                  <a:xfrm>
                    <a:off x="4503627" y="2301538"/>
                    <a:ext cx="300259" cy="237183"/>
                    <a:chOff x="2962956" y="2115885"/>
                    <a:chExt cx="300259" cy="237183"/>
                  </a:xfrm>
                </p:grpSpPr>
                <p:pic>
                  <p:nvPicPr>
                    <p:cNvPr id="685" name="Picture 24 41">
                      <a:extLst>
                        <a:ext uri="{FF2B5EF4-FFF2-40B4-BE49-F238E27FC236}">
                          <a16:creationId xmlns:a16="http://schemas.microsoft.com/office/drawing/2014/main" id="{7A11016A-3BC5-4D24-83DB-B1A26BDA94C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86" name="Picture 24 42">
                      <a:extLst>
                        <a:ext uri="{FF2B5EF4-FFF2-40B4-BE49-F238E27FC236}">
                          <a16:creationId xmlns:a16="http://schemas.microsoft.com/office/drawing/2014/main" id="{0AD762D2-F364-4A18-A2E5-50891EB2B42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2" name="Group 179">
                    <a:extLst>
                      <a:ext uri="{FF2B5EF4-FFF2-40B4-BE49-F238E27FC236}">
                        <a16:creationId xmlns:a16="http://schemas.microsoft.com/office/drawing/2014/main" id="{F18A66CA-410F-4276-93B5-57349BBF5C44}"/>
                      </a:ext>
                    </a:extLst>
                  </p:cNvPr>
                  <p:cNvGrpSpPr/>
                  <p:nvPr/>
                </p:nvGrpSpPr>
                <p:grpSpPr>
                  <a:xfrm>
                    <a:off x="4719823" y="2218458"/>
                    <a:ext cx="283630" cy="253824"/>
                    <a:chOff x="6986427" y="2972145"/>
                    <a:chExt cx="283630" cy="253824"/>
                  </a:xfrm>
                </p:grpSpPr>
                <p:pic>
                  <p:nvPicPr>
                    <p:cNvPr id="683" name="Picture 24 43">
                      <a:extLst>
                        <a:ext uri="{FF2B5EF4-FFF2-40B4-BE49-F238E27FC236}">
                          <a16:creationId xmlns:a16="http://schemas.microsoft.com/office/drawing/2014/main" id="{198E5989-479C-4831-B070-147F4D04AD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84" name="Picture 24 44">
                      <a:extLst>
                        <a:ext uri="{FF2B5EF4-FFF2-40B4-BE49-F238E27FC236}">
                          <a16:creationId xmlns:a16="http://schemas.microsoft.com/office/drawing/2014/main" id="{61255772-1C7F-4C0A-B1C2-94D2A02907E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4" name="Group 673">
                  <a:extLst>
                    <a:ext uri="{FF2B5EF4-FFF2-40B4-BE49-F238E27FC236}">
                      <a16:creationId xmlns:a16="http://schemas.microsoft.com/office/drawing/2014/main" id="{A1F84FED-B43C-47AE-96A2-4F28A45244F9}"/>
                    </a:ext>
                  </a:extLst>
                </p:cNvPr>
                <p:cNvGrpSpPr/>
                <p:nvPr/>
              </p:nvGrpSpPr>
              <p:grpSpPr>
                <a:xfrm rot="17239213">
                  <a:off x="6033171" y="3265811"/>
                  <a:ext cx="499826" cy="320263"/>
                  <a:chOff x="4503627" y="2218458"/>
                  <a:chExt cx="499826" cy="320263"/>
                </a:xfrm>
              </p:grpSpPr>
              <p:grpSp>
                <p:nvGrpSpPr>
                  <p:cNvPr id="675" name="Group 176">
                    <a:extLst>
                      <a:ext uri="{FF2B5EF4-FFF2-40B4-BE49-F238E27FC236}">
                        <a16:creationId xmlns:a16="http://schemas.microsoft.com/office/drawing/2014/main" id="{FD5899C1-EF85-4BF4-B6A2-D10D72E4332D}"/>
                      </a:ext>
                    </a:extLst>
                  </p:cNvPr>
                  <p:cNvGrpSpPr/>
                  <p:nvPr/>
                </p:nvGrpSpPr>
                <p:grpSpPr>
                  <a:xfrm>
                    <a:off x="4503627" y="2301538"/>
                    <a:ext cx="300259" cy="237183"/>
                    <a:chOff x="2962956" y="2115885"/>
                    <a:chExt cx="300259" cy="237183"/>
                  </a:xfrm>
                </p:grpSpPr>
                <p:pic>
                  <p:nvPicPr>
                    <p:cNvPr id="679" name="Picture 24 45">
                      <a:extLst>
                        <a:ext uri="{FF2B5EF4-FFF2-40B4-BE49-F238E27FC236}">
                          <a16:creationId xmlns:a16="http://schemas.microsoft.com/office/drawing/2014/main" id="{9CDC6B87-B74B-46C5-ADDE-5974D68484F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80" name="Picture 24 46">
                      <a:extLst>
                        <a:ext uri="{FF2B5EF4-FFF2-40B4-BE49-F238E27FC236}">
                          <a16:creationId xmlns:a16="http://schemas.microsoft.com/office/drawing/2014/main" id="{5E713572-7C5C-4133-B769-BFCD166AEF2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76" name="Group 179">
                    <a:extLst>
                      <a:ext uri="{FF2B5EF4-FFF2-40B4-BE49-F238E27FC236}">
                        <a16:creationId xmlns:a16="http://schemas.microsoft.com/office/drawing/2014/main" id="{8A339750-3EAF-45C9-8900-C2FBF14C3740}"/>
                      </a:ext>
                    </a:extLst>
                  </p:cNvPr>
                  <p:cNvGrpSpPr/>
                  <p:nvPr/>
                </p:nvGrpSpPr>
                <p:grpSpPr>
                  <a:xfrm>
                    <a:off x="4719823" y="2218458"/>
                    <a:ext cx="283630" cy="253824"/>
                    <a:chOff x="6986427" y="2972145"/>
                    <a:chExt cx="283630" cy="253824"/>
                  </a:xfrm>
                </p:grpSpPr>
                <p:pic>
                  <p:nvPicPr>
                    <p:cNvPr id="677" name="Picture 24 47">
                      <a:extLst>
                        <a:ext uri="{FF2B5EF4-FFF2-40B4-BE49-F238E27FC236}">
                          <a16:creationId xmlns:a16="http://schemas.microsoft.com/office/drawing/2014/main" id="{3E5C3D7B-286C-43DD-924A-A208B256878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78" name="Picture 24 48">
                      <a:extLst>
                        <a:ext uri="{FF2B5EF4-FFF2-40B4-BE49-F238E27FC236}">
                          <a16:creationId xmlns:a16="http://schemas.microsoft.com/office/drawing/2014/main" id="{7A8B52DA-FDB1-45FE-80DE-CD9AFCB614A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5" name="Group 644">
                <a:extLst>
                  <a:ext uri="{FF2B5EF4-FFF2-40B4-BE49-F238E27FC236}">
                    <a16:creationId xmlns:a16="http://schemas.microsoft.com/office/drawing/2014/main" id="{A8AF3787-30E2-48D1-B13C-FAB0F245C821}"/>
                  </a:ext>
                </a:extLst>
              </p:cNvPr>
              <p:cNvGrpSpPr/>
              <p:nvPr/>
            </p:nvGrpSpPr>
            <p:grpSpPr>
              <a:xfrm rot="2171672">
                <a:off x="7250310" y="2916884"/>
                <a:ext cx="559876" cy="378452"/>
                <a:chOff x="4777947" y="3207622"/>
                <a:chExt cx="559876" cy="378452"/>
              </a:xfrm>
            </p:grpSpPr>
            <p:grpSp>
              <p:nvGrpSpPr>
                <p:cNvPr id="661" name="Group 660">
                  <a:extLst>
                    <a:ext uri="{FF2B5EF4-FFF2-40B4-BE49-F238E27FC236}">
                      <a16:creationId xmlns:a16="http://schemas.microsoft.com/office/drawing/2014/main" id="{18558CA1-AFB9-4472-9241-F165DEA5D847}"/>
                    </a:ext>
                  </a:extLst>
                </p:cNvPr>
                <p:cNvGrpSpPr/>
                <p:nvPr/>
              </p:nvGrpSpPr>
              <p:grpSpPr>
                <a:xfrm>
                  <a:off x="4777947" y="3207622"/>
                  <a:ext cx="499826" cy="320263"/>
                  <a:chOff x="4503627" y="2218458"/>
                  <a:chExt cx="499826" cy="320263"/>
                </a:xfrm>
              </p:grpSpPr>
              <p:grpSp>
                <p:nvGrpSpPr>
                  <p:cNvPr id="667" name="Group 176">
                    <a:extLst>
                      <a:ext uri="{FF2B5EF4-FFF2-40B4-BE49-F238E27FC236}">
                        <a16:creationId xmlns:a16="http://schemas.microsoft.com/office/drawing/2014/main" id="{78E6E22F-0F80-4801-9E05-A7805318AC90}"/>
                      </a:ext>
                    </a:extLst>
                  </p:cNvPr>
                  <p:cNvGrpSpPr/>
                  <p:nvPr/>
                </p:nvGrpSpPr>
                <p:grpSpPr>
                  <a:xfrm>
                    <a:off x="4503627" y="2301538"/>
                    <a:ext cx="300259" cy="237183"/>
                    <a:chOff x="2962956" y="2115885"/>
                    <a:chExt cx="300259" cy="237183"/>
                  </a:xfrm>
                </p:grpSpPr>
                <p:pic>
                  <p:nvPicPr>
                    <p:cNvPr id="671" name="Picture 24 49">
                      <a:extLst>
                        <a:ext uri="{FF2B5EF4-FFF2-40B4-BE49-F238E27FC236}">
                          <a16:creationId xmlns:a16="http://schemas.microsoft.com/office/drawing/2014/main" id="{5875B98C-672F-4711-BEAE-476C87FD672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72" name="Picture 24 50">
                      <a:extLst>
                        <a:ext uri="{FF2B5EF4-FFF2-40B4-BE49-F238E27FC236}">
                          <a16:creationId xmlns:a16="http://schemas.microsoft.com/office/drawing/2014/main" id="{6CD16DC4-B489-4F9F-A01A-0DF79011747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68" name="Group 179">
                    <a:extLst>
                      <a:ext uri="{FF2B5EF4-FFF2-40B4-BE49-F238E27FC236}">
                        <a16:creationId xmlns:a16="http://schemas.microsoft.com/office/drawing/2014/main" id="{02D5B478-C3FD-4B6F-AEAF-AA82AE52355E}"/>
                      </a:ext>
                    </a:extLst>
                  </p:cNvPr>
                  <p:cNvGrpSpPr/>
                  <p:nvPr/>
                </p:nvGrpSpPr>
                <p:grpSpPr>
                  <a:xfrm>
                    <a:off x="4719823" y="2218458"/>
                    <a:ext cx="283630" cy="253824"/>
                    <a:chOff x="6986427" y="2972145"/>
                    <a:chExt cx="283630" cy="253824"/>
                  </a:xfrm>
                </p:grpSpPr>
                <p:pic>
                  <p:nvPicPr>
                    <p:cNvPr id="669" name="Picture 24 51">
                      <a:extLst>
                        <a:ext uri="{FF2B5EF4-FFF2-40B4-BE49-F238E27FC236}">
                          <a16:creationId xmlns:a16="http://schemas.microsoft.com/office/drawing/2014/main" id="{06AC9EC5-C711-4F1B-AAAC-8D9EC8FAF37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70" name="Picture 24 52">
                      <a:extLst>
                        <a:ext uri="{FF2B5EF4-FFF2-40B4-BE49-F238E27FC236}">
                          <a16:creationId xmlns:a16="http://schemas.microsoft.com/office/drawing/2014/main" id="{1DCBE66C-420C-4FC3-B935-577BFEC71D0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2" name="Group 661">
                  <a:extLst>
                    <a:ext uri="{FF2B5EF4-FFF2-40B4-BE49-F238E27FC236}">
                      <a16:creationId xmlns:a16="http://schemas.microsoft.com/office/drawing/2014/main" id="{E7CF4C9E-920F-41A4-863B-C9C108842251}"/>
                    </a:ext>
                  </a:extLst>
                </p:cNvPr>
                <p:cNvGrpSpPr/>
                <p:nvPr/>
              </p:nvGrpSpPr>
              <p:grpSpPr>
                <a:xfrm>
                  <a:off x="4935889" y="3332310"/>
                  <a:ext cx="401934" cy="253764"/>
                  <a:chOff x="4503627" y="2284957"/>
                  <a:chExt cx="401934" cy="253764"/>
                </a:xfrm>
              </p:grpSpPr>
              <p:grpSp>
                <p:nvGrpSpPr>
                  <p:cNvPr id="663" name="Group 176">
                    <a:extLst>
                      <a:ext uri="{FF2B5EF4-FFF2-40B4-BE49-F238E27FC236}">
                        <a16:creationId xmlns:a16="http://schemas.microsoft.com/office/drawing/2014/main" id="{6D7CC7F4-8A42-43EE-A942-2572F5BC5A35}"/>
                      </a:ext>
                    </a:extLst>
                  </p:cNvPr>
                  <p:cNvGrpSpPr/>
                  <p:nvPr/>
                </p:nvGrpSpPr>
                <p:grpSpPr>
                  <a:xfrm>
                    <a:off x="4503627" y="2301538"/>
                    <a:ext cx="300259" cy="237183"/>
                    <a:chOff x="2962956" y="2115885"/>
                    <a:chExt cx="300259" cy="237183"/>
                  </a:xfrm>
                </p:grpSpPr>
                <p:pic>
                  <p:nvPicPr>
                    <p:cNvPr id="665" name="Picture 24 53">
                      <a:extLst>
                        <a:ext uri="{FF2B5EF4-FFF2-40B4-BE49-F238E27FC236}">
                          <a16:creationId xmlns:a16="http://schemas.microsoft.com/office/drawing/2014/main" id="{DC2734FD-DF03-4CB0-BAF8-5CF7037B54C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66" name="Picture 24 54">
                      <a:extLst>
                        <a:ext uri="{FF2B5EF4-FFF2-40B4-BE49-F238E27FC236}">
                          <a16:creationId xmlns:a16="http://schemas.microsoft.com/office/drawing/2014/main" id="{2213D0A8-30D8-4068-B2A2-7315FB312E9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664" name="Picture 24 55">
                    <a:extLst>
                      <a:ext uri="{FF2B5EF4-FFF2-40B4-BE49-F238E27FC236}">
                        <a16:creationId xmlns:a16="http://schemas.microsoft.com/office/drawing/2014/main" id="{1ECB886A-DB65-4B85-AFE9-EC6088F4DC8B}"/>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646" name="Group 645">
                <a:extLst>
                  <a:ext uri="{FF2B5EF4-FFF2-40B4-BE49-F238E27FC236}">
                    <a16:creationId xmlns:a16="http://schemas.microsoft.com/office/drawing/2014/main" id="{D04256D5-3F94-4FE7-812C-B0455A41618D}"/>
                  </a:ext>
                </a:extLst>
              </p:cNvPr>
              <p:cNvGrpSpPr/>
              <p:nvPr/>
            </p:nvGrpSpPr>
            <p:grpSpPr>
              <a:xfrm rot="21049340">
                <a:off x="7270080" y="2509410"/>
                <a:ext cx="601238" cy="499826"/>
                <a:chOff x="5841977" y="3176030"/>
                <a:chExt cx="601238" cy="499826"/>
              </a:xfrm>
            </p:grpSpPr>
            <p:grpSp>
              <p:nvGrpSpPr>
                <p:cNvPr id="647" name="Group 646">
                  <a:extLst>
                    <a:ext uri="{FF2B5EF4-FFF2-40B4-BE49-F238E27FC236}">
                      <a16:creationId xmlns:a16="http://schemas.microsoft.com/office/drawing/2014/main" id="{68E0391B-5DED-483B-9356-9FEB44CC2AC6}"/>
                    </a:ext>
                  </a:extLst>
                </p:cNvPr>
                <p:cNvGrpSpPr/>
                <p:nvPr/>
              </p:nvGrpSpPr>
              <p:grpSpPr>
                <a:xfrm rot="19742345">
                  <a:off x="5841977" y="3207622"/>
                  <a:ext cx="499826" cy="320263"/>
                  <a:chOff x="4503627" y="2218458"/>
                  <a:chExt cx="499826" cy="320263"/>
                </a:xfrm>
              </p:grpSpPr>
              <p:grpSp>
                <p:nvGrpSpPr>
                  <p:cNvPr id="655" name="Group 176">
                    <a:extLst>
                      <a:ext uri="{FF2B5EF4-FFF2-40B4-BE49-F238E27FC236}">
                        <a16:creationId xmlns:a16="http://schemas.microsoft.com/office/drawing/2014/main" id="{1660E3C7-59EF-4A2A-9FE5-BD8F02F4E735}"/>
                      </a:ext>
                    </a:extLst>
                  </p:cNvPr>
                  <p:cNvGrpSpPr/>
                  <p:nvPr/>
                </p:nvGrpSpPr>
                <p:grpSpPr>
                  <a:xfrm>
                    <a:off x="4503627" y="2301538"/>
                    <a:ext cx="300259" cy="237183"/>
                    <a:chOff x="2962956" y="2115885"/>
                    <a:chExt cx="300259" cy="237183"/>
                  </a:xfrm>
                </p:grpSpPr>
                <p:pic>
                  <p:nvPicPr>
                    <p:cNvPr id="659" name="Picture 24 57">
                      <a:extLst>
                        <a:ext uri="{FF2B5EF4-FFF2-40B4-BE49-F238E27FC236}">
                          <a16:creationId xmlns:a16="http://schemas.microsoft.com/office/drawing/2014/main" id="{26CC0B41-FA7F-4162-A093-5E192628D5A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60" name="Picture 24 58">
                      <a:extLst>
                        <a:ext uri="{FF2B5EF4-FFF2-40B4-BE49-F238E27FC236}">
                          <a16:creationId xmlns:a16="http://schemas.microsoft.com/office/drawing/2014/main" id="{0347E2DA-0359-47C4-B892-A1E2237F9CB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56" name="Group 179">
                    <a:extLst>
                      <a:ext uri="{FF2B5EF4-FFF2-40B4-BE49-F238E27FC236}">
                        <a16:creationId xmlns:a16="http://schemas.microsoft.com/office/drawing/2014/main" id="{43D79180-D1D7-4711-B2FD-EB2F65FB1486}"/>
                      </a:ext>
                    </a:extLst>
                  </p:cNvPr>
                  <p:cNvGrpSpPr/>
                  <p:nvPr/>
                </p:nvGrpSpPr>
                <p:grpSpPr>
                  <a:xfrm>
                    <a:off x="4719823" y="2218458"/>
                    <a:ext cx="283630" cy="253824"/>
                    <a:chOff x="6986427" y="2972145"/>
                    <a:chExt cx="283630" cy="253824"/>
                  </a:xfrm>
                </p:grpSpPr>
                <p:pic>
                  <p:nvPicPr>
                    <p:cNvPr id="657" name="Picture 24 59">
                      <a:extLst>
                        <a:ext uri="{FF2B5EF4-FFF2-40B4-BE49-F238E27FC236}">
                          <a16:creationId xmlns:a16="http://schemas.microsoft.com/office/drawing/2014/main" id="{BCC2C71F-1535-4B59-9A20-579D4D15941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58" name="Picture 24 60">
                      <a:extLst>
                        <a:ext uri="{FF2B5EF4-FFF2-40B4-BE49-F238E27FC236}">
                          <a16:creationId xmlns:a16="http://schemas.microsoft.com/office/drawing/2014/main" id="{EDF6AAAE-8589-43CA-A473-D6F6B867BF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48" name="Group 647">
                  <a:extLst>
                    <a:ext uri="{FF2B5EF4-FFF2-40B4-BE49-F238E27FC236}">
                      <a16:creationId xmlns:a16="http://schemas.microsoft.com/office/drawing/2014/main" id="{9943D3FD-5E2E-48CC-AC13-515BF226A3A1}"/>
                    </a:ext>
                  </a:extLst>
                </p:cNvPr>
                <p:cNvGrpSpPr/>
                <p:nvPr/>
              </p:nvGrpSpPr>
              <p:grpSpPr>
                <a:xfrm rot="17239213">
                  <a:off x="6033171" y="3265811"/>
                  <a:ext cx="499826" cy="320263"/>
                  <a:chOff x="4503627" y="2218458"/>
                  <a:chExt cx="499826" cy="320263"/>
                </a:xfrm>
              </p:grpSpPr>
              <p:grpSp>
                <p:nvGrpSpPr>
                  <p:cNvPr id="649" name="Group 176">
                    <a:extLst>
                      <a:ext uri="{FF2B5EF4-FFF2-40B4-BE49-F238E27FC236}">
                        <a16:creationId xmlns:a16="http://schemas.microsoft.com/office/drawing/2014/main" id="{26D344D5-A61B-409C-80D2-E7B1CD3064E8}"/>
                      </a:ext>
                    </a:extLst>
                  </p:cNvPr>
                  <p:cNvGrpSpPr/>
                  <p:nvPr/>
                </p:nvGrpSpPr>
                <p:grpSpPr>
                  <a:xfrm>
                    <a:off x="4503627" y="2301538"/>
                    <a:ext cx="300259" cy="237183"/>
                    <a:chOff x="2962956" y="2115885"/>
                    <a:chExt cx="300259" cy="237183"/>
                  </a:xfrm>
                </p:grpSpPr>
                <p:pic>
                  <p:nvPicPr>
                    <p:cNvPr id="653" name="Picture 24 61">
                      <a:extLst>
                        <a:ext uri="{FF2B5EF4-FFF2-40B4-BE49-F238E27FC236}">
                          <a16:creationId xmlns:a16="http://schemas.microsoft.com/office/drawing/2014/main" id="{3194B4C3-E09B-4C58-8313-924D59025B9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4" name="Picture 24 62">
                      <a:extLst>
                        <a:ext uri="{FF2B5EF4-FFF2-40B4-BE49-F238E27FC236}">
                          <a16:creationId xmlns:a16="http://schemas.microsoft.com/office/drawing/2014/main" id="{DABF3C07-37F2-4663-8601-D5F33767B87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50" name="Group 179">
                    <a:extLst>
                      <a:ext uri="{FF2B5EF4-FFF2-40B4-BE49-F238E27FC236}">
                        <a16:creationId xmlns:a16="http://schemas.microsoft.com/office/drawing/2014/main" id="{BC27B170-EDD6-4B62-B17C-D1C8D1069669}"/>
                      </a:ext>
                    </a:extLst>
                  </p:cNvPr>
                  <p:cNvGrpSpPr/>
                  <p:nvPr/>
                </p:nvGrpSpPr>
                <p:grpSpPr>
                  <a:xfrm>
                    <a:off x="4719823" y="2218458"/>
                    <a:ext cx="283630" cy="253824"/>
                    <a:chOff x="6986427" y="2972145"/>
                    <a:chExt cx="283630" cy="253824"/>
                  </a:xfrm>
                </p:grpSpPr>
                <p:pic>
                  <p:nvPicPr>
                    <p:cNvPr id="651" name="Picture 24 63">
                      <a:extLst>
                        <a:ext uri="{FF2B5EF4-FFF2-40B4-BE49-F238E27FC236}">
                          <a16:creationId xmlns:a16="http://schemas.microsoft.com/office/drawing/2014/main" id="{92E9D82E-99D5-4638-B464-64BBB7875DE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52" name="Picture 24 64">
                      <a:extLst>
                        <a:ext uri="{FF2B5EF4-FFF2-40B4-BE49-F238E27FC236}">
                          <a16:creationId xmlns:a16="http://schemas.microsoft.com/office/drawing/2014/main" id="{61C1F2CA-F3C7-4F98-8592-1EFE22C06F9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520" name="Group 519">
              <a:extLst>
                <a:ext uri="{FF2B5EF4-FFF2-40B4-BE49-F238E27FC236}">
                  <a16:creationId xmlns:a16="http://schemas.microsoft.com/office/drawing/2014/main" id="{88AD7B8C-1DCA-4B7F-B858-5F271A270BA9}"/>
                </a:ext>
              </a:extLst>
            </p:cNvPr>
            <p:cNvGrpSpPr/>
            <p:nvPr/>
          </p:nvGrpSpPr>
          <p:grpSpPr>
            <a:xfrm>
              <a:off x="8289898" y="2610778"/>
              <a:ext cx="1557892" cy="1293966"/>
              <a:chOff x="6991903" y="2695004"/>
              <a:chExt cx="1557892" cy="1293966"/>
            </a:xfrm>
          </p:grpSpPr>
          <p:grpSp>
            <p:nvGrpSpPr>
              <p:cNvPr id="521" name="Group 520">
                <a:extLst>
                  <a:ext uri="{FF2B5EF4-FFF2-40B4-BE49-F238E27FC236}">
                    <a16:creationId xmlns:a16="http://schemas.microsoft.com/office/drawing/2014/main" id="{FB9BFCDD-EEF4-498C-9A21-7B67D00F8DB4}"/>
                  </a:ext>
                </a:extLst>
              </p:cNvPr>
              <p:cNvGrpSpPr/>
              <p:nvPr/>
            </p:nvGrpSpPr>
            <p:grpSpPr>
              <a:xfrm>
                <a:off x="6991903" y="2695004"/>
                <a:ext cx="657768" cy="378452"/>
                <a:chOff x="4777947" y="3207622"/>
                <a:chExt cx="657768" cy="378452"/>
              </a:xfrm>
            </p:grpSpPr>
            <p:grpSp>
              <p:nvGrpSpPr>
                <p:cNvPr id="629" name="Group 628">
                  <a:extLst>
                    <a:ext uri="{FF2B5EF4-FFF2-40B4-BE49-F238E27FC236}">
                      <a16:creationId xmlns:a16="http://schemas.microsoft.com/office/drawing/2014/main" id="{DAD7D386-2066-43A4-997B-700590FD64C8}"/>
                    </a:ext>
                  </a:extLst>
                </p:cNvPr>
                <p:cNvGrpSpPr/>
                <p:nvPr/>
              </p:nvGrpSpPr>
              <p:grpSpPr>
                <a:xfrm>
                  <a:off x="4777947" y="3207622"/>
                  <a:ext cx="499826" cy="320263"/>
                  <a:chOff x="4503627" y="2218458"/>
                  <a:chExt cx="499826" cy="320263"/>
                </a:xfrm>
              </p:grpSpPr>
              <p:grpSp>
                <p:nvGrpSpPr>
                  <p:cNvPr id="637" name="Group 176">
                    <a:extLst>
                      <a:ext uri="{FF2B5EF4-FFF2-40B4-BE49-F238E27FC236}">
                        <a16:creationId xmlns:a16="http://schemas.microsoft.com/office/drawing/2014/main" id="{9E68ABFB-9817-45F3-8E65-784DA1CAAA7B}"/>
                      </a:ext>
                    </a:extLst>
                  </p:cNvPr>
                  <p:cNvGrpSpPr/>
                  <p:nvPr/>
                </p:nvGrpSpPr>
                <p:grpSpPr>
                  <a:xfrm>
                    <a:off x="4503627" y="2301538"/>
                    <a:ext cx="300259" cy="237183"/>
                    <a:chOff x="2962956" y="2115885"/>
                    <a:chExt cx="300259" cy="237183"/>
                  </a:xfrm>
                </p:grpSpPr>
                <p:pic>
                  <p:nvPicPr>
                    <p:cNvPr id="641" name="Picture 24 65">
                      <a:extLst>
                        <a:ext uri="{FF2B5EF4-FFF2-40B4-BE49-F238E27FC236}">
                          <a16:creationId xmlns:a16="http://schemas.microsoft.com/office/drawing/2014/main" id="{DBD5D7F8-BABD-4F75-83F3-A8845E88644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42" name="Picture 24 66">
                      <a:extLst>
                        <a:ext uri="{FF2B5EF4-FFF2-40B4-BE49-F238E27FC236}">
                          <a16:creationId xmlns:a16="http://schemas.microsoft.com/office/drawing/2014/main" id="{A9471BB1-1E8E-41B4-A066-539FAAA81E2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38" name="Group 179">
                    <a:extLst>
                      <a:ext uri="{FF2B5EF4-FFF2-40B4-BE49-F238E27FC236}">
                        <a16:creationId xmlns:a16="http://schemas.microsoft.com/office/drawing/2014/main" id="{FA697F01-C040-49BC-81A9-2E37FD196ABA}"/>
                      </a:ext>
                    </a:extLst>
                  </p:cNvPr>
                  <p:cNvGrpSpPr/>
                  <p:nvPr/>
                </p:nvGrpSpPr>
                <p:grpSpPr>
                  <a:xfrm>
                    <a:off x="4719823" y="2218458"/>
                    <a:ext cx="283630" cy="253824"/>
                    <a:chOff x="6986427" y="2972145"/>
                    <a:chExt cx="283630" cy="253824"/>
                  </a:xfrm>
                </p:grpSpPr>
                <p:pic>
                  <p:nvPicPr>
                    <p:cNvPr id="639" name="Picture 24 67">
                      <a:extLst>
                        <a:ext uri="{FF2B5EF4-FFF2-40B4-BE49-F238E27FC236}">
                          <a16:creationId xmlns:a16="http://schemas.microsoft.com/office/drawing/2014/main" id="{320D2D3B-1789-4662-91DC-D9E6765DF35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40" name="Picture 24 68">
                      <a:extLst>
                        <a:ext uri="{FF2B5EF4-FFF2-40B4-BE49-F238E27FC236}">
                          <a16:creationId xmlns:a16="http://schemas.microsoft.com/office/drawing/2014/main" id="{E3D0077E-955F-4237-9C28-E82258C7D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30" name="Group 629">
                  <a:extLst>
                    <a:ext uri="{FF2B5EF4-FFF2-40B4-BE49-F238E27FC236}">
                      <a16:creationId xmlns:a16="http://schemas.microsoft.com/office/drawing/2014/main" id="{E2E65E8E-2A38-4696-8784-06613907EF0C}"/>
                    </a:ext>
                  </a:extLst>
                </p:cNvPr>
                <p:cNvGrpSpPr/>
                <p:nvPr/>
              </p:nvGrpSpPr>
              <p:grpSpPr>
                <a:xfrm>
                  <a:off x="4935889" y="3265811"/>
                  <a:ext cx="499826" cy="320263"/>
                  <a:chOff x="4503627" y="2218458"/>
                  <a:chExt cx="499826" cy="320263"/>
                </a:xfrm>
              </p:grpSpPr>
              <p:grpSp>
                <p:nvGrpSpPr>
                  <p:cNvPr id="631" name="Group 176">
                    <a:extLst>
                      <a:ext uri="{FF2B5EF4-FFF2-40B4-BE49-F238E27FC236}">
                        <a16:creationId xmlns:a16="http://schemas.microsoft.com/office/drawing/2014/main" id="{26DF3536-7BFB-47EE-A324-283B5059A810}"/>
                      </a:ext>
                    </a:extLst>
                  </p:cNvPr>
                  <p:cNvGrpSpPr/>
                  <p:nvPr/>
                </p:nvGrpSpPr>
                <p:grpSpPr>
                  <a:xfrm>
                    <a:off x="4503627" y="2301538"/>
                    <a:ext cx="300259" cy="237183"/>
                    <a:chOff x="2962956" y="2115885"/>
                    <a:chExt cx="300259" cy="237183"/>
                  </a:xfrm>
                </p:grpSpPr>
                <p:pic>
                  <p:nvPicPr>
                    <p:cNvPr id="635" name="Picture 24 69">
                      <a:extLst>
                        <a:ext uri="{FF2B5EF4-FFF2-40B4-BE49-F238E27FC236}">
                          <a16:creationId xmlns:a16="http://schemas.microsoft.com/office/drawing/2014/main" id="{13CD219B-2411-4F8D-8D1B-F72EDB0492D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6" name="Picture 24 70">
                      <a:extLst>
                        <a:ext uri="{FF2B5EF4-FFF2-40B4-BE49-F238E27FC236}">
                          <a16:creationId xmlns:a16="http://schemas.microsoft.com/office/drawing/2014/main" id="{3C4EE7E2-250A-4839-AD31-BB631428197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32" name="Group 179">
                    <a:extLst>
                      <a:ext uri="{FF2B5EF4-FFF2-40B4-BE49-F238E27FC236}">
                        <a16:creationId xmlns:a16="http://schemas.microsoft.com/office/drawing/2014/main" id="{D5F052D4-FDDA-460F-996A-48025A46B410}"/>
                      </a:ext>
                    </a:extLst>
                  </p:cNvPr>
                  <p:cNvGrpSpPr/>
                  <p:nvPr/>
                </p:nvGrpSpPr>
                <p:grpSpPr>
                  <a:xfrm>
                    <a:off x="4719823" y="2218458"/>
                    <a:ext cx="283630" cy="253824"/>
                    <a:chOff x="6986427" y="2972145"/>
                    <a:chExt cx="283630" cy="253824"/>
                  </a:xfrm>
                </p:grpSpPr>
                <p:pic>
                  <p:nvPicPr>
                    <p:cNvPr id="633" name="Picture 24 71">
                      <a:extLst>
                        <a:ext uri="{FF2B5EF4-FFF2-40B4-BE49-F238E27FC236}">
                          <a16:creationId xmlns:a16="http://schemas.microsoft.com/office/drawing/2014/main" id="{140E670F-ECB2-4503-B450-F4F9B886F6F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4" name="Picture 24 72">
                      <a:extLst>
                        <a:ext uri="{FF2B5EF4-FFF2-40B4-BE49-F238E27FC236}">
                          <a16:creationId xmlns:a16="http://schemas.microsoft.com/office/drawing/2014/main" id="{E8FB72AC-272D-4BBC-8F64-AB86C6B4DFB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22" name="Group 521">
                <a:extLst>
                  <a:ext uri="{FF2B5EF4-FFF2-40B4-BE49-F238E27FC236}">
                    <a16:creationId xmlns:a16="http://schemas.microsoft.com/office/drawing/2014/main" id="{A51258FA-D7DC-407B-A62C-83B4C5733176}"/>
                  </a:ext>
                </a:extLst>
              </p:cNvPr>
              <p:cNvGrpSpPr/>
              <p:nvPr/>
            </p:nvGrpSpPr>
            <p:grpSpPr>
              <a:xfrm>
                <a:off x="7000217" y="2970983"/>
                <a:ext cx="601238" cy="499826"/>
                <a:chOff x="5841977" y="3176030"/>
                <a:chExt cx="601238" cy="499826"/>
              </a:xfrm>
            </p:grpSpPr>
            <p:grpSp>
              <p:nvGrpSpPr>
                <p:cNvPr id="615" name="Group 614">
                  <a:extLst>
                    <a:ext uri="{FF2B5EF4-FFF2-40B4-BE49-F238E27FC236}">
                      <a16:creationId xmlns:a16="http://schemas.microsoft.com/office/drawing/2014/main" id="{914E301D-13EA-4BF4-978C-51D125E32FF1}"/>
                    </a:ext>
                  </a:extLst>
                </p:cNvPr>
                <p:cNvGrpSpPr/>
                <p:nvPr/>
              </p:nvGrpSpPr>
              <p:grpSpPr>
                <a:xfrm rot="19742345">
                  <a:off x="5841977" y="3207622"/>
                  <a:ext cx="499826" cy="320263"/>
                  <a:chOff x="4503627" y="2218458"/>
                  <a:chExt cx="499826" cy="320263"/>
                </a:xfrm>
              </p:grpSpPr>
              <p:grpSp>
                <p:nvGrpSpPr>
                  <p:cNvPr id="623" name="Group 176">
                    <a:extLst>
                      <a:ext uri="{FF2B5EF4-FFF2-40B4-BE49-F238E27FC236}">
                        <a16:creationId xmlns:a16="http://schemas.microsoft.com/office/drawing/2014/main" id="{C35A3089-9C10-4F28-B545-197325EB8181}"/>
                      </a:ext>
                    </a:extLst>
                  </p:cNvPr>
                  <p:cNvGrpSpPr/>
                  <p:nvPr/>
                </p:nvGrpSpPr>
                <p:grpSpPr>
                  <a:xfrm>
                    <a:off x="4503627" y="2301538"/>
                    <a:ext cx="300259" cy="237183"/>
                    <a:chOff x="2962956" y="2115885"/>
                    <a:chExt cx="300259" cy="237183"/>
                  </a:xfrm>
                </p:grpSpPr>
                <p:pic>
                  <p:nvPicPr>
                    <p:cNvPr id="627" name="Picture 24 73">
                      <a:extLst>
                        <a:ext uri="{FF2B5EF4-FFF2-40B4-BE49-F238E27FC236}">
                          <a16:creationId xmlns:a16="http://schemas.microsoft.com/office/drawing/2014/main" id="{8284903F-5CC4-447F-B244-E2095921AE0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28" name="Picture 24 74">
                      <a:extLst>
                        <a:ext uri="{FF2B5EF4-FFF2-40B4-BE49-F238E27FC236}">
                          <a16:creationId xmlns:a16="http://schemas.microsoft.com/office/drawing/2014/main" id="{C2C8E990-B963-4D3A-ABFC-43A1884FA0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24" name="Group 179">
                    <a:extLst>
                      <a:ext uri="{FF2B5EF4-FFF2-40B4-BE49-F238E27FC236}">
                        <a16:creationId xmlns:a16="http://schemas.microsoft.com/office/drawing/2014/main" id="{8C6AB070-7A0F-4824-BDCB-9176A7EAFEAF}"/>
                      </a:ext>
                    </a:extLst>
                  </p:cNvPr>
                  <p:cNvGrpSpPr/>
                  <p:nvPr/>
                </p:nvGrpSpPr>
                <p:grpSpPr>
                  <a:xfrm>
                    <a:off x="4719823" y="2218458"/>
                    <a:ext cx="283630" cy="253824"/>
                    <a:chOff x="6986427" y="2972145"/>
                    <a:chExt cx="283630" cy="253824"/>
                  </a:xfrm>
                </p:grpSpPr>
                <p:pic>
                  <p:nvPicPr>
                    <p:cNvPr id="625" name="Picture 24 75">
                      <a:extLst>
                        <a:ext uri="{FF2B5EF4-FFF2-40B4-BE49-F238E27FC236}">
                          <a16:creationId xmlns:a16="http://schemas.microsoft.com/office/drawing/2014/main" id="{58FAC9CC-2569-4782-B81C-004F8CCDFB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26" name="Picture 24 76">
                      <a:extLst>
                        <a:ext uri="{FF2B5EF4-FFF2-40B4-BE49-F238E27FC236}">
                          <a16:creationId xmlns:a16="http://schemas.microsoft.com/office/drawing/2014/main" id="{1F4CAC50-ED00-4BCB-8024-217F12756E0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16" name="Group 615">
                  <a:extLst>
                    <a:ext uri="{FF2B5EF4-FFF2-40B4-BE49-F238E27FC236}">
                      <a16:creationId xmlns:a16="http://schemas.microsoft.com/office/drawing/2014/main" id="{7C78A054-F860-493D-9518-5A65D9DBC858}"/>
                    </a:ext>
                  </a:extLst>
                </p:cNvPr>
                <p:cNvGrpSpPr/>
                <p:nvPr/>
              </p:nvGrpSpPr>
              <p:grpSpPr>
                <a:xfrm rot="17239213">
                  <a:off x="6033171" y="3265811"/>
                  <a:ext cx="499826" cy="320263"/>
                  <a:chOff x="4503627" y="2218458"/>
                  <a:chExt cx="499826" cy="320263"/>
                </a:xfrm>
              </p:grpSpPr>
              <p:grpSp>
                <p:nvGrpSpPr>
                  <p:cNvPr id="617" name="Group 176">
                    <a:extLst>
                      <a:ext uri="{FF2B5EF4-FFF2-40B4-BE49-F238E27FC236}">
                        <a16:creationId xmlns:a16="http://schemas.microsoft.com/office/drawing/2014/main" id="{19196478-8ED1-4C29-91FE-16F6D7CEDFFD}"/>
                      </a:ext>
                    </a:extLst>
                  </p:cNvPr>
                  <p:cNvGrpSpPr/>
                  <p:nvPr/>
                </p:nvGrpSpPr>
                <p:grpSpPr>
                  <a:xfrm>
                    <a:off x="4503627" y="2301538"/>
                    <a:ext cx="300259" cy="237183"/>
                    <a:chOff x="2962956" y="2115885"/>
                    <a:chExt cx="300259" cy="237183"/>
                  </a:xfrm>
                </p:grpSpPr>
                <p:pic>
                  <p:nvPicPr>
                    <p:cNvPr id="621" name="Picture 24 77">
                      <a:extLst>
                        <a:ext uri="{FF2B5EF4-FFF2-40B4-BE49-F238E27FC236}">
                          <a16:creationId xmlns:a16="http://schemas.microsoft.com/office/drawing/2014/main" id="{02D916DC-5B92-4A1E-BDBE-22D7717BB17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22" name="Picture 24 78">
                      <a:extLst>
                        <a:ext uri="{FF2B5EF4-FFF2-40B4-BE49-F238E27FC236}">
                          <a16:creationId xmlns:a16="http://schemas.microsoft.com/office/drawing/2014/main" id="{86283942-94C9-41BC-A380-5ADD4B5A4BE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8" name="Group 179">
                    <a:extLst>
                      <a:ext uri="{FF2B5EF4-FFF2-40B4-BE49-F238E27FC236}">
                        <a16:creationId xmlns:a16="http://schemas.microsoft.com/office/drawing/2014/main" id="{8613CB74-02E3-4AE9-938C-BA196A487742}"/>
                      </a:ext>
                    </a:extLst>
                  </p:cNvPr>
                  <p:cNvGrpSpPr/>
                  <p:nvPr/>
                </p:nvGrpSpPr>
                <p:grpSpPr>
                  <a:xfrm>
                    <a:off x="4719823" y="2218458"/>
                    <a:ext cx="283630" cy="253824"/>
                    <a:chOff x="6986427" y="2972145"/>
                    <a:chExt cx="283630" cy="253824"/>
                  </a:xfrm>
                </p:grpSpPr>
                <p:pic>
                  <p:nvPicPr>
                    <p:cNvPr id="619" name="Picture 24 79">
                      <a:extLst>
                        <a:ext uri="{FF2B5EF4-FFF2-40B4-BE49-F238E27FC236}">
                          <a16:creationId xmlns:a16="http://schemas.microsoft.com/office/drawing/2014/main" id="{89764A6E-7B32-40E5-921D-94F6EB7D43D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20" name="Picture 24 80">
                      <a:extLst>
                        <a:ext uri="{FF2B5EF4-FFF2-40B4-BE49-F238E27FC236}">
                          <a16:creationId xmlns:a16="http://schemas.microsoft.com/office/drawing/2014/main" id="{A6C370A0-5FAD-4BEA-A9AF-912EE8AD7C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23" name="Group 522">
                <a:extLst>
                  <a:ext uri="{FF2B5EF4-FFF2-40B4-BE49-F238E27FC236}">
                    <a16:creationId xmlns:a16="http://schemas.microsoft.com/office/drawing/2014/main" id="{D0861014-B649-4108-9E1B-68CED4C51211}"/>
                  </a:ext>
                </a:extLst>
              </p:cNvPr>
              <p:cNvGrpSpPr/>
              <p:nvPr/>
            </p:nvGrpSpPr>
            <p:grpSpPr>
              <a:xfrm>
                <a:off x="7469330" y="2714400"/>
                <a:ext cx="1055948" cy="610380"/>
                <a:chOff x="6261214" y="3135578"/>
                <a:chExt cx="1055948" cy="610380"/>
              </a:xfrm>
            </p:grpSpPr>
            <p:grpSp>
              <p:nvGrpSpPr>
                <p:cNvPr id="585" name="Group 584">
                  <a:extLst>
                    <a:ext uri="{FF2B5EF4-FFF2-40B4-BE49-F238E27FC236}">
                      <a16:creationId xmlns:a16="http://schemas.microsoft.com/office/drawing/2014/main" id="{4C406043-CC84-46A5-8D93-9154D1C97702}"/>
                    </a:ext>
                  </a:extLst>
                </p:cNvPr>
                <p:cNvGrpSpPr/>
                <p:nvPr/>
              </p:nvGrpSpPr>
              <p:grpSpPr>
                <a:xfrm>
                  <a:off x="6659394" y="3135578"/>
                  <a:ext cx="657768" cy="378452"/>
                  <a:chOff x="4777947" y="3207622"/>
                  <a:chExt cx="657768" cy="378452"/>
                </a:xfrm>
              </p:grpSpPr>
              <p:grpSp>
                <p:nvGrpSpPr>
                  <p:cNvPr id="601" name="Group 600">
                    <a:extLst>
                      <a:ext uri="{FF2B5EF4-FFF2-40B4-BE49-F238E27FC236}">
                        <a16:creationId xmlns:a16="http://schemas.microsoft.com/office/drawing/2014/main" id="{37B6BE05-45DF-45DA-B4BC-DE89DE1CF1CF}"/>
                      </a:ext>
                    </a:extLst>
                  </p:cNvPr>
                  <p:cNvGrpSpPr/>
                  <p:nvPr/>
                </p:nvGrpSpPr>
                <p:grpSpPr>
                  <a:xfrm>
                    <a:off x="4777947" y="3207622"/>
                    <a:ext cx="499826" cy="320263"/>
                    <a:chOff x="4503627" y="2218458"/>
                    <a:chExt cx="499826" cy="320263"/>
                  </a:xfrm>
                </p:grpSpPr>
                <p:grpSp>
                  <p:nvGrpSpPr>
                    <p:cNvPr id="609" name="Group 176">
                      <a:extLst>
                        <a:ext uri="{FF2B5EF4-FFF2-40B4-BE49-F238E27FC236}">
                          <a16:creationId xmlns:a16="http://schemas.microsoft.com/office/drawing/2014/main" id="{64689030-6AF4-4E93-9484-077B3A327D1D}"/>
                        </a:ext>
                      </a:extLst>
                    </p:cNvPr>
                    <p:cNvGrpSpPr/>
                    <p:nvPr/>
                  </p:nvGrpSpPr>
                  <p:grpSpPr>
                    <a:xfrm>
                      <a:off x="4503627" y="2301538"/>
                      <a:ext cx="300259" cy="237183"/>
                      <a:chOff x="2962956" y="2115885"/>
                      <a:chExt cx="300259" cy="237183"/>
                    </a:xfrm>
                  </p:grpSpPr>
                  <p:pic>
                    <p:nvPicPr>
                      <p:cNvPr id="613" name="Picture 24 81">
                        <a:extLst>
                          <a:ext uri="{FF2B5EF4-FFF2-40B4-BE49-F238E27FC236}">
                            <a16:creationId xmlns:a16="http://schemas.microsoft.com/office/drawing/2014/main" id="{79526FD3-7071-4394-A9EF-21DCE349E1F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14" name="Picture 24 82">
                        <a:extLst>
                          <a:ext uri="{FF2B5EF4-FFF2-40B4-BE49-F238E27FC236}">
                            <a16:creationId xmlns:a16="http://schemas.microsoft.com/office/drawing/2014/main" id="{88137C10-305A-443D-B334-8D7E68728BB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0" name="Group 179">
                      <a:extLst>
                        <a:ext uri="{FF2B5EF4-FFF2-40B4-BE49-F238E27FC236}">
                          <a16:creationId xmlns:a16="http://schemas.microsoft.com/office/drawing/2014/main" id="{BE571D33-CFC2-4AD7-97BB-89DA193FBE3E}"/>
                        </a:ext>
                      </a:extLst>
                    </p:cNvPr>
                    <p:cNvGrpSpPr/>
                    <p:nvPr/>
                  </p:nvGrpSpPr>
                  <p:grpSpPr>
                    <a:xfrm>
                      <a:off x="4719823" y="2218458"/>
                      <a:ext cx="283630" cy="253824"/>
                      <a:chOff x="6986427" y="2972145"/>
                      <a:chExt cx="283630" cy="253824"/>
                    </a:xfrm>
                  </p:grpSpPr>
                  <p:pic>
                    <p:nvPicPr>
                      <p:cNvPr id="611" name="Picture 24 83">
                        <a:extLst>
                          <a:ext uri="{FF2B5EF4-FFF2-40B4-BE49-F238E27FC236}">
                            <a16:creationId xmlns:a16="http://schemas.microsoft.com/office/drawing/2014/main" id="{A6E20368-5BC9-4BA4-BCA6-1D23608AE8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2" name="Picture 24 84">
                        <a:extLst>
                          <a:ext uri="{FF2B5EF4-FFF2-40B4-BE49-F238E27FC236}">
                            <a16:creationId xmlns:a16="http://schemas.microsoft.com/office/drawing/2014/main" id="{BA89CEC3-F955-43D0-BFC2-7A54C718DC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02" name="Group 601">
                    <a:extLst>
                      <a:ext uri="{FF2B5EF4-FFF2-40B4-BE49-F238E27FC236}">
                        <a16:creationId xmlns:a16="http://schemas.microsoft.com/office/drawing/2014/main" id="{7AD58AC4-E032-4AD8-84D2-0C6E6BF2B380}"/>
                      </a:ext>
                    </a:extLst>
                  </p:cNvPr>
                  <p:cNvGrpSpPr/>
                  <p:nvPr/>
                </p:nvGrpSpPr>
                <p:grpSpPr>
                  <a:xfrm>
                    <a:off x="4935889" y="3265811"/>
                    <a:ext cx="499826" cy="320263"/>
                    <a:chOff x="4503627" y="2218458"/>
                    <a:chExt cx="499826" cy="320263"/>
                  </a:xfrm>
                </p:grpSpPr>
                <p:grpSp>
                  <p:nvGrpSpPr>
                    <p:cNvPr id="603" name="Group 176">
                      <a:extLst>
                        <a:ext uri="{FF2B5EF4-FFF2-40B4-BE49-F238E27FC236}">
                          <a16:creationId xmlns:a16="http://schemas.microsoft.com/office/drawing/2014/main" id="{952DF74A-CBDC-4023-8B66-A6EC52017AB6}"/>
                        </a:ext>
                      </a:extLst>
                    </p:cNvPr>
                    <p:cNvGrpSpPr/>
                    <p:nvPr/>
                  </p:nvGrpSpPr>
                  <p:grpSpPr>
                    <a:xfrm>
                      <a:off x="4503627" y="2301538"/>
                      <a:ext cx="300259" cy="237183"/>
                      <a:chOff x="2962956" y="2115885"/>
                      <a:chExt cx="300259" cy="237183"/>
                    </a:xfrm>
                  </p:grpSpPr>
                  <p:pic>
                    <p:nvPicPr>
                      <p:cNvPr id="607" name="Picture 24 85">
                        <a:extLst>
                          <a:ext uri="{FF2B5EF4-FFF2-40B4-BE49-F238E27FC236}">
                            <a16:creationId xmlns:a16="http://schemas.microsoft.com/office/drawing/2014/main" id="{766E7A45-10D7-4A66-AE6B-8084B2CA9C7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08" name="Picture 24 86">
                        <a:extLst>
                          <a:ext uri="{FF2B5EF4-FFF2-40B4-BE49-F238E27FC236}">
                            <a16:creationId xmlns:a16="http://schemas.microsoft.com/office/drawing/2014/main" id="{7142ED62-53AF-4135-B278-E7B84C4274C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04" name="Group 179">
                      <a:extLst>
                        <a:ext uri="{FF2B5EF4-FFF2-40B4-BE49-F238E27FC236}">
                          <a16:creationId xmlns:a16="http://schemas.microsoft.com/office/drawing/2014/main" id="{2534D4F9-9352-4A28-B113-AC4BC3961BBF}"/>
                        </a:ext>
                      </a:extLst>
                    </p:cNvPr>
                    <p:cNvGrpSpPr/>
                    <p:nvPr/>
                  </p:nvGrpSpPr>
                  <p:grpSpPr>
                    <a:xfrm>
                      <a:off x="4719823" y="2218458"/>
                      <a:ext cx="283630" cy="253824"/>
                      <a:chOff x="6986427" y="2972145"/>
                      <a:chExt cx="283630" cy="253824"/>
                    </a:xfrm>
                  </p:grpSpPr>
                  <p:pic>
                    <p:nvPicPr>
                      <p:cNvPr id="605" name="Picture 24 87">
                        <a:extLst>
                          <a:ext uri="{FF2B5EF4-FFF2-40B4-BE49-F238E27FC236}">
                            <a16:creationId xmlns:a16="http://schemas.microsoft.com/office/drawing/2014/main" id="{1C380BAC-0AFD-40B2-BAE1-4E08CDE8E2C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06" name="Picture 24 88">
                        <a:extLst>
                          <a:ext uri="{FF2B5EF4-FFF2-40B4-BE49-F238E27FC236}">
                            <a16:creationId xmlns:a16="http://schemas.microsoft.com/office/drawing/2014/main" id="{EAEBA76F-8236-42DA-8EF0-30972C4C2ED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86" name="Group 585">
                  <a:extLst>
                    <a:ext uri="{FF2B5EF4-FFF2-40B4-BE49-F238E27FC236}">
                      <a16:creationId xmlns:a16="http://schemas.microsoft.com/office/drawing/2014/main" id="{B74C804F-D1F3-47A6-8ECE-3B80E37B9C13}"/>
                    </a:ext>
                  </a:extLst>
                </p:cNvPr>
                <p:cNvGrpSpPr/>
                <p:nvPr/>
              </p:nvGrpSpPr>
              <p:grpSpPr>
                <a:xfrm rot="18877668">
                  <a:off x="6210508" y="3195426"/>
                  <a:ext cx="601238" cy="499826"/>
                  <a:chOff x="5841977" y="3176030"/>
                  <a:chExt cx="601238" cy="499826"/>
                </a:xfrm>
              </p:grpSpPr>
              <p:grpSp>
                <p:nvGrpSpPr>
                  <p:cNvPr id="587" name="Group 586">
                    <a:extLst>
                      <a:ext uri="{FF2B5EF4-FFF2-40B4-BE49-F238E27FC236}">
                        <a16:creationId xmlns:a16="http://schemas.microsoft.com/office/drawing/2014/main" id="{CB5C82F1-CFD5-4EB1-BFBF-A7937CF42926}"/>
                      </a:ext>
                    </a:extLst>
                  </p:cNvPr>
                  <p:cNvGrpSpPr/>
                  <p:nvPr/>
                </p:nvGrpSpPr>
                <p:grpSpPr>
                  <a:xfrm rot="19742345">
                    <a:off x="5841977" y="3207622"/>
                    <a:ext cx="499826" cy="320263"/>
                    <a:chOff x="4503627" y="2218458"/>
                    <a:chExt cx="499826" cy="320263"/>
                  </a:xfrm>
                </p:grpSpPr>
                <p:grpSp>
                  <p:nvGrpSpPr>
                    <p:cNvPr id="595" name="Group 176">
                      <a:extLst>
                        <a:ext uri="{FF2B5EF4-FFF2-40B4-BE49-F238E27FC236}">
                          <a16:creationId xmlns:a16="http://schemas.microsoft.com/office/drawing/2014/main" id="{2AE362E9-9FC4-4F70-8754-C98CC24F7078}"/>
                        </a:ext>
                      </a:extLst>
                    </p:cNvPr>
                    <p:cNvGrpSpPr/>
                    <p:nvPr/>
                  </p:nvGrpSpPr>
                  <p:grpSpPr>
                    <a:xfrm>
                      <a:off x="4503627" y="2301538"/>
                      <a:ext cx="300259" cy="237183"/>
                      <a:chOff x="2962956" y="2115885"/>
                      <a:chExt cx="300259" cy="237183"/>
                    </a:xfrm>
                  </p:grpSpPr>
                  <p:pic>
                    <p:nvPicPr>
                      <p:cNvPr id="599" name="Picture 24 89">
                        <a:extLst>
                          <a:ext uri="{FF2B5EF4-FFF2-40B4-BE49-F238E27FC236}">
                            <a16:creationId xmlns:a16="http://schemas.microsoft.com/office/drawing/2014/main" id="{8724DCCE-1F3D-4ED4-8799-14715FFD5D9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00" name="Picture 24 90">
                        <a:extLst>
                          <a:ext uri="{FF2B5EF4-FFF2-40B4-BE49-F238E27FC236}">
                            <a16:creationId xmlns:a16="http://schemas.microsoft.com/office/drawing/2014/main" id="{BEA21BA0-9CB9-42AA-AA07-E36A1F08176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6" name="Group 179">
                      <a:extLst>
                        <a:ext uri="{FF2B5EF4-FFF2-40B4-BE49-F238E27FC236}">
                          <a16:creationId xmlns:a16="http://schemas.microsoft.com/office/drawing/2014/main" id="{2768810E-A744-4BAE-8AFA-2CEBAF70DD6D}"/>
                        </a:ext>
                      </a:extLst>
                    </p:cNvPr>
                    <p:cNvGrpSpPr/>
                    <p:nvPr/>
                  </p:nvGrpSpPr>
                  <p:grpSpPr>
                    <a:xfrm>
                      <a:off x="4719823" y="2218458"/>
                      <a:ext cx="283630" cy="253824"/>
                      <a:chOff x="6986427" y="2972145"/>
                      <a:chExt cx="283630" cy="253824"/>
                    </a:xfrm>
                  </p:grpSpPr>
                  <p:pic>
                    <p:nvPicPr>
                      <p:cNvPr id="597" name="Picture 24 91">
                        <a:extLst>
                          <a:ext uri="{FF2B5EF4-FFF2-40B4-BE49-F238E27FC236}">
                            <a16:creationId xmlns:a16="http://schemas.microsoft.com/office/drawing/2014/main" id="{B4EA38A3-1FE1-4F0E-A201-F78CCDD44FC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98" name="Picture 24 92">
                        <a:extLst>
                          <a:ext uri="{FF2B5EF4-FFF2-40B4-BE49-F238E27FC236}">
                            <a16:creationId xmlns:a16="http://schemas.microsoft.com/office/drawing/2014/main" id="{E757018C-36CE-402C-8F62-0122A40EBC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88" name="Group 587">
                    <a:extLst>
                      <a:ext uri="{FF2B5EF4-FFF2-40B4-BE49-F238E27FC236}">
                        <a16:creationId xmlns:a16="http://schemas.microsoft.com/office/drawing/2014/main" id="{0F183B73-C1D1-4E94-8109-7BDCB13413B2}"/>
                      </a:ext>
                    </a:extLst>
                  </p:cNvPr>
                  <p:cNvGrpSpPr/>
                  <p:nvPr/>
                </p:nvGrpSpPr>
                <p:grpSpPr>
                  <a:xfrm rot="17239213">
                    <a:off x="6033171" y="3265811"/>
                    <a:ext cx="499826" cy="320263"/>
                    <a:chOff x="4503627" y="2218458"/>
                    <a:chExt cx="499826" cy="320263"/>
                  </a:xfrm>
                </p:grpSpPr>
                <p:grpSp>
                  <p:nvGrpSpPr>
                    <p:cNvPr id="589" name="Group 588">
                      <a:extLst>
                        <a:ext uri="{FF2B5EF4-FFF2-40B4-BE49-F238E27FC236}">
                          <a16:creationId xmlns:a16="http://schemas.microsoft.com/office/drawing/2014/main" id="{2CCA87F7-2E65-49F8-9E4F-6D9C6503638D}"/>
                        </a:ext>
                      </a:extLst>
                    </p:cNvPr>
                    <p:cNvGrpSpPr/>
                    <p:nvPr/>
                  </p:nvGrpSpPr>
                  <p:grpSpPr>
                    <a:xfrm>
                      <a:off x="4503627" y="2301538"/>
                      <a:ext cx="300259" cy="237183"/>
                      <a:chOff x="2962956" y="2115885"/>
                      <a:chExt cx="300259" cy="237183"/>
                    </a:xfrm>
                  </p:grpSpPr>
                  <p:pic>
                    <p:nvPicPr>
                      <p:cNvPr id="593" name="Picture 24 93">
                        <a:extLst>
                          <a:ext uri="{FF2B5EF4-FFF2-40B4-BE49-F238E27FC236}">
                            <a16:creationId xmlns:a16="http://schemas.microsoft.com/office/drawing/2014/main" id="{3DBA0451-9682-4900-A59B-BE1FF46DF39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4" name="Picture 24 94">
                        <a:extLst>
                          <a:ext uri="{FF2B5EF4-FFF2-40B4-BE49-F238E27FC236}">
                            <a16:creationId xmlns:a16="http://schemas.microsoft.com/office/drawing/2014/main" id="{2CBB54F8-D259-448A-964D-B235F1FF2D2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0" name="Group 179">
                      <a:extLst>
                        <a:ext uri="{FF2B5EF4-FFF2-40B4-BE49-F238E27FC236}">
                          <a16:creationId xmlns:a16="http://schemas.microsoft.com/office/drawing/2014/main" id="{4BF711F9-D94F-413A-858B-AB15DBE4AACE}"/>
                        </a:ext>
                      </a:extLst>
                    </p:cNvPr>
                    <p:cNvGrpSpPr/>
                    <p:nvPr/>
                  </p:nvGrpSpPr>
                  <p:grpSpPr>
                    <a:xfrm>
                      <a:off x="4719823" y="2218458"/>
                      <a:ext cx="283630" cy="253824"/>
                      <a:chOff x="6986427" y="2972145"/>
                      <a:chExt cx="283630" cy="253824"/>
                    </a:xfrm>
                  </p:grpSpPr>
                  <p:pic>
                    <p:nvPicPr>
                      <p:cNvPr id="591" name="Picture 24 95">
                        <a:extLst>
                          <a:ext uri="{FF2B5EF4-FFF2-40B4-BE49-F238E27FC236}">
                            <a16:creationId xmlns:a16="http://schemas.microsoft.com/office/drawing/2014/main" id="{C1FD2CD9-4C0C-4E47-8F9E-3B50F140534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92" name="Picture 24 96">
                        <a:extLst>
                          <a:ext uri="{FF2B5EF4-FFF2-40B4-BE49-F238E27FC236}">
                            <a16:creationId xmlns:a16="http://schemas.microsoft.com/office/drawing/2014/main" id="{AD33B9E1-8229-4C74-8DDD-AF25D2B29FF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524" name="Group 523">
                <a:extLst>
                  <a:ext uri="{FF2B5EF4-FFF2-40B4-BE49-F238E27FC236}">
                    <a16:creationId xmlns:a16="http://schemas.microsoft.com/office/drawing/2014/main" id="{70147AAB-CB1E-48FE-8268-806439969F8A}"/>
                  </a:ext>
                </a:extLst>
              </p:cNvPr>
              <p:cNvGrpSpPr/>
              <p:nvPr/>
            </p:nvGrpSpPr>
            <p:grpSpPr>
              <a:xfrm>
                <a:off x="7443561" y="3019258"/>
                <a:ext cx="1106234" cy="969712"/>
                <a:chOff x="6792398" y="2509410"/>
                <a:chExt cx="1106234" cy="969712"/>
              </a:xfrm>
            </p:grpSpPr>
            <p:grpSp>
              <p:nvGrpSpPr>
                <p:cNvPr id="525" name="Group 524">
                  <a:extLst>
                    <a:ext uri="{FF2B5EF4-FFF2-40B4-BE49-F238E27FC236}">
                      <a16:creationId xmlns:a16="http://schemas.microsoft.com/office/drawing/2014/main" id="{8EBECAEC-3F34-4BA3-A58C-721A5857C498}"/>
                    </a:ext>
                  </a:extLst>
                </p:cNvPr>
                <p:cNvGrpSpPr/>
                <p:nvPr/>
              </p:nvGrpSpPr>
              <p:grpSpPr>
                <a:xfrm>
                  <a:off x="6792398" y="2703317"/>
                  <a:ext cx="657768" cy="378452"/>
                  <a:chOff x="4777947" y="3207622"/>
                  <a:chExt cx="657768" cy="378452"/>
                </a:xfrm>
              </p:grpSpPr>
              <p:grpSp>
                <p:nvGrpSpPr>
                  <p:cNvPr id="571" name="Group 570">
                    <a:extLst>
                      <a:ext uri="{FF2B5EF4-FFF2-40B4-BE49-F238E27FC236}">
                        <a16:creationId xmlns:a16="http://schemas.microsoft.com/office/drawing/2014/main" id="{43FB4795-09E9-41BA-A8D3-9D97C6A8D369}"/>
                      </a:ext>
                    </a:extLst>
                  </p:cNvPr>
                  <p:cNvGrpSpPr/>
                  <p:nvPr/>
                </p:nvGrpSpPr>
                <p:grpSpPr>
                  <a:xfrm>
                    <a:off x="4777947" y="3207622"/>
                    <a:ext cx="499826" cy="320263"/>
                    <a:chOff x="4503627" y="2218458"/>
                    <a:chExt cx="499826" cy="320263"/>
                  </a:xfrm>
                </p:grpSpPr>
                <p:grpSp>
                  <p:nvGrpSpPr>
                    <p:cNvPr id="579" name="Group 176">
                      <a:extLst>
                        <a:ext uri="{FF2B5EF4-FFF2-40B4-BE49-F238E27FC236}">
                          <a16:creationId xmlns:a16="http://schemas.microsoft.com/office/drawing/2014/main" id="{6A39B133-C608-4482-8D6D-50E36D6068E0}"/>
                        </a:ext>
                      </a:extLst>
                    </p:cNvPr>
                    <p:cNvGrpSpPr/>
                    <p:nvPr/>
                  </p:nvGrpSpPr>
                  <p:grpSpPr>
                    <a:xfrm>
                      <a:off x="4503627" y="2301538"/>
                      <a:ext cx="300259" cy="237183"/>
                      <a:chOff x="2962956" y="2115885"/>
                      <a:chExt cx="300259" cy="237183"/>
                    </a:xfrm>
                  </p:grpSpPr>
                  <p:pic>
                    <p:nvPicPr>
                      <p:cNvPr id="583" name="Picture 24 97">
                        <a:extLst>
                          <a:ext uri="{FF2B5EF4-FFF2-40B4-BE49-F238E27FC236}">
                            <a16:creationId xmlns:a16="http://schemas.microsoft.com/office/drawing/2014/main" id="{0725A16D-545E-4494-86F0-AB7D95A4848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84" name="Picture 24 98">
                        <a:extLst>
                          <a:ext uri="{FF2B5EF4-FFF2-40B4-BE49-F238E27FC236}">
                            <a16:creationId xmlns:a16="http://schemas.microsoft.com/office/drawing/2014/main" id="{BE6E55D0-047D-4F04-92A5-19D229D992D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80" name="Group 179">
                      <a:extLst>
                        <a:ext uri="{FF2B5EF4-FFF2-40B4-BE49-F238E27FC236}">
                          <a16:creationId xmlns:a16="http://schemas.microsoft.com/office/drawing/2014/main" id="{4A6E01A7-3FD2-438C-96DB-A374A3875C76}"/>
                        </a:ext>
                      </a:extLst>
                    </p:cNvPr>
                    <p:cNvGrpSpPr/>
                    <p:nvPr/>
                  </p:nvGrpSpPr>
                  <p:grpSpPr>
                    <a:xfrm>
                      <a:off x="4719823" y="2218458"/>
                      <a:ext cx="283630" cy="253824"/>
                      <a:chOff x="6986427" y="2972145"/>
                      <a:chExt cx="283630" cy="253824"/>
                    </a:xfrm>
                  </p:grpSpPr>
                  <p:pic>
                    <p:nvPicPr>
                      <p:cNvPr id="581" name="Picture 24 99">
                        <a:extLst>
                          <a:ext uri="{FF2B5EF4-FFF2-40B4-BE49-F238E27FC236}">
                            <a16:creationId xmlns:a16="http://schemas.microsoft.com/office/drawing/2014/main" id="{CBD7195E-7163-4D66-853B-A396324AA5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82" name="Picture 24 100">
                        <a:extLst>
                          <a:ext uri="{FF2B5EF4-FFF2-40B4-BE49-F238E27FC236}">
                            <a16:creationId xmlns:a16="http://schemas.microsoft.com/office/drawing/2014/main" id="{3A7109E0-2FD5-4EE5-AFD4-7D95A802507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72" name="Group 571">
                    <a:extLst>
                      <a:ext uri="{FF2B5EF4-FFF2-40B4-BE49-F238E27FC236}">
                        <a16:creationId xmlns:a16="http://schemas.microsoft.com/office/drawing/2014/main" id="{ACF5D6DB-A4A8-4F88-B8C7-23ABF7554723}"/>
                      </a:ext>
                    </a:extLst>
                  </p:cNvPr>
                  <p:cNvGrpSpPr/>
                  <p:nvPr/>
                </p:nvGrpSpPr>
                <p:grpSpPr>
                  <a:xfrm>
                    <a:off x="4935889" y="3265811"/>
                    <a:ext cx="499826" cy="320263"/>
                    <a:chOff x="4503627" y="2218458"/>
                    <a:chExt cx="499826" cy="320263"/>
                  </a:xfrm>
                </p:grpSpPr>
                <p:grpSp>
                  <p:nvGrpSpPr>
                    <p:cNvPr id="573" name="Group 176">
                      <a:extLst>
                        <a:ext uri="{FF2B5EF4-FFF2-40B4-BE49-F238E27FC236}">
                          <a16:creationId xmlns:a16="http://schemas.microsoft.com/office/drawing/2014/main" id="{AB848557-683F-4FDE-BAE4-299231419D24}"/>
                        </a:ext>
                      </a:extLst>
                    </p:cNvPr>
                    <p:cNvGrpSpPr/>
                    <p:nvPr/>
                  </p:nvGrpSpPr>
                  <p:grpSpPr>
                    <a:xfrm>
                      <a:off x="4503627" y="2301538"/>
                      <a:ext cx="300259" cy="237183"/>
                      <a:chOff x="2962956" y="2115885"/>
                      <a:chExt cx="300259" cy="237183"/>
                    </a:xfrm>
                  </p:grpSpPr>
                  <p:pic>
                    <p:nvPicPr>
                      <p:cNvPr id="577" name="Picture 24 101">
                        <a:extLst>
                          <a:ext uri="{FF2B5EF4-FFF2-40B4-BE49-F238E27FC236}">
                            <a16:creationId xmlns:a16="http://schemas.microsoft.com/office/drawing/2014/main" id="{9429D65D-3011-4161-93EE-684125E8730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8" name="Picture 24 102">
                        <a:extLst>
                          <a:ext uri="{FF2B5EF4-FFF2-40B4-BE49-F238E27FC236}">
                            <a16:creationId xmlns:a16="http://schemas.microsoft.com/office/drawing/2014/main" id="{E8EAC6FF-CFB7-41FC-8F7F-D6F525C438B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74" name="Group 179">
                      <a:extLst>
                        <a:ext uri="{FF2B5EF4-FFF2-40B4-BE49-F238E27FC236}">
                          <a16:creationId xmlns:a16="http://schemas.microsoft.com/office/drawing/2014/main" id="{FE7DE158-7FB8-4490-8D81-687347F7BFF1}"/>
                        </a:ext>
                      </a:extLst>
                    </p:cNvPr>
                    <p:cNvGrpSpPr/>
                    <p:nvPr/>
                  </p:nvGrpSpPr>
                  <p:grpSpPr>
                    <a:xfrm>
                      <a:off x="4719823" y="2218458"/>
                      <a:ext cx="283630" cy="253824"/>
                      <a:chOff x="6986427" y="2972145"/>
                      <a:chExt cx="283630" cy="253824"/>
                    </a:xfrm>
                  </p:grpSpPr>
                  <p:pic>
                    <p:nvPicPr>
                      <p:cNvPr id="575" name="Picture 24 103">
                        <a:extLst>
                          <a:ext uri="{FF2B5EF4-FFF2-40B4-BE49-F238E27FC236}">
                            <a16:creationId xmlns:a16="http://schemas.microsoft.com/office/drawing/2014/main" id="{C49078DF-5A3C-4491-A6A6-E3873E9ADEF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6" name="Picture 24 104">
                        <a:extLst>
                          <a:ext uri="{FF2B5EF4-FFF2-40B4-BE49-F238E27FC236}">
                            <a16:creationId xmlns:a16="http://schemas.microsoft.com/office/drawing/2014/main" id="{5D8E8E80-EA56-4B4F-8020-E95EFAAF81A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26" name="Group 525">
                  <a:extLst>
                    <a:ext uri="{FF2B5EF4-FFF2-40B4-BE49-F238E27FC236}">
                      <a16:creationId xmlns:a16="http://schemas.microsoft.com/office/drawing/2014/main" id="{AA7076C4-E0F3-4DFB-B827-43AA6499AB0C}"/>
                    </a:ext>
                  </a:extLst>
                </p:cNvPr>
                <p:cNvGrpSpPr/>
                <p:nvPr/>
              </p:nvGrpSpPr>
              <p:grpSpPr>
                <a:xfrm rot="19661454">
                  <a:off x="6800712" y="2979296"/>
                  <a:ext cx="601238" cy="499826"/>
                  <a:chOff x="5841977" y="3176030"/>
                  <a:chExt cx="601238" cy="499826"/>
                </a:xfrm>
              </p:grpSpPr>
              <p:grpSp>
                <p:nvGrpSpPr>
                  <p:cNvPr id="557" name="Group 556">
                    <a:extLst>
                      <a:ext uri="{FF2B5EF4-FFF2-40B4-BE49-F238E27FC236}">
                        <a16:creationId xmlns:a16="http://schemas.microsoft.com/office/drawing/2014/main" id="{C88ED931-3256-4454-839C-A0AC9E177D44}"/>
                      </a:ext>
                    </a:extLst>
                  </p:cNvPr>
                  <p:cNvGrpSpPr/>
                  <p:nvPr/>
                </p:nvGrpSpPr>
                <p:grpSpPr>
                  <a:xfrm rot="19742345">
                    <a:off x="5841977" y="3207622"/>
                    <a:ext cx="499826" cy="320263"/>
                    <a:chOff x="4503627" y="2218458"/>
                    <a:chExt cx="499826" cy="320263"/>
                  </a:xfrm>
                </p:grpSpPr>
                <p:grpSp>
                  <p:nvGrpSpPr>
                    <p:cNvPr id="565" name="Group 176">
                      <a:extLst>
                        <a:ext uri="{FF2B5EF4-FFF2-40B4-BE49-F238E27FC236}">
                          <a16:creationId xmlns:a16="http://schemas.microsoft.com/office/drawing/2014/main" id="{73239577-D3DD-4F82-B2C1-34C96B2CFB2B}"/>
                        </a:ext>
                      </a:extLst>
                    </p:cNvPr>
                    <p:cNvGrpSpPr/>
                    <p:nvPr/>
                  </p:nvGrpSpPr>
                  <p:grpSpPr>
                    <a:xfrm>
                      <a:off x="4503627" y="2301538"/>
                      <a:ext cx="300259" cy="237183"/>
                      <a:chOff x="2962956" y="2115885"/>
                      <a:chExt cx="300259" cy="237183"/>
                    </a:xfrm>
                  </p:grpSpPr>
                  <p:pic>
                    <p:nvPicPr>
                      <p:cNvPr id="569" name="Picture 24 105">
                        <a:extLst>
                          <a:ext uri="{FF2B5EF4-FFF2-40B4-BE49-F238E27FC236}">
                            <a16:creationId xmlns:a16="http://schemas.microsoft.com/office/drawing/2014/main" id="{11C8B5D1-B114-49AA-826D-0B76F1FE6D8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0" name="Picture 24 106">
                        <a:extLst>
                          <a:ext uri="{FF2B5EF4-FFF2-40B4-BE49-F238E27FC236}">
                            <a16:creationId xmlns:a16="http://schemas.microsoft.com/office/drawing/2014/main" id="{729A626A-09C2-4757-AA88-EEAC96B203A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66" name="Group 179">
                      <a:extLst>
                        <a:ext uri="{FF2B5EF4-FFF2-40B4-BE49-F238E27FC236}">
                          <a16:creationId xmlns:a16="http://schemas.microsoft.com/office/drawing/2014/main" id="{B805B2BE-A61F-499B-A6E2-24EE43FC71F4}"/>
                        </a:ext>
                      </a:extLst>
                    </p:cNvPr>
                    <p:cNvGrpSpPr/>
                    <p:nvPr/>
                  </p:nvGrpSpPr>
                  <p:grpSpPr>
                    <a:xfrm>
                      <a:off x="4719823" y="2218458"/>
                      <a:ext cx="283630" cy="253824"/>
                      <a:chOff x="6986427" y="2972145"/>
                      <a:chExt cx="283630" cy="253824"/>
                    </a:xfrm>
                  </p:grpSpPr>
                  <p:pic>
                    <p:nvPicPr>
                      <p:cNvPr id="567" name="Picture 24 107">
                        <a:extLst>
                          <a:ext uri="{FF2B5EF4-FFF2-40B4-BE49-F238E27FC236}">
                            <a16:creationId xmlns:a16="http://schemas.microsoft.com/office/drawing/2014/main" id="{ABE10046-B815-4D80-BD6C-3EF04DAF0B5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68" name="Picture 24 108">
                        <a:extLst>
                          <a:ext uri="{FF2B5EF4-FFF2-40B4-BE49-F238E27FC236}">
                            <a16:creationId xmlns:a16="http://schemas.microsoft.com/office/drawing/2014/main" id="{193A7D40-BA33-49E0-B27E-543042BD233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58" name="Group 557">
                    <a:extLst>
                      <a:ext uri="{FF2B5EF4-FFF2-40B4-BE49-F238E27FC236}">
                        <a16:creationId xmlns:a16="http://schemas.microsoft.com/office/drawing/2014/main" id="{92D90910-F801-4454-AB82-3DCA50CC1D2A}"/>
                      </a:ext>
                    </a:extLst>
                  </p:cNvPr>
                  <p:cNvGrpSpPr/>
                  <p:nvPr/>
                </p:nvGrpSpPr>
                <p:grpSpPr>
                  <a:xfrm rot="17239213">
                    <a:off x="6033171" y="3265811"/>
                    <a:ext cx="499826" cy="320263"/>
                    <a:chOff x="4503627" y="2218458"/>
                    <a:chExt cx="499826" cy="320263"/>
                  </a:xfrm>
                </p:grpSpPr>
                <p:grpSp>
                  <p:nvGrpSpPr>
                    <p:cNvPr id="559" name="Group 176">
                      <a:extLst>
                        <a:ext uri="{FF2B5EF4-FFF2-40B4-BE49-F238E27FC236}">
                          <a16:creationId xmlns:a16="http://schemas.microsoft.com/office/drawing/2014/main" id="{44CBDE28-E2C8-4714-9000-253BBEC5C388}"/>
                        </a:ext>
                      </a:extLst>
                    </p:cNvPr>
                    <p:cNvGrpSpPr/>
                    <p:nvPr/>
                  </p:nvGrpSpPr>
                  <p:grpSpPr>
                    <a:xfrm>
                      <a:off x="4503627" y="2301538"/>
                      <a:ext cx="300259" cy="237183"/>
                      <a:chOff x="2962956" y="2115885"/>
                      <a:chExt cx="300259" cy="237183"/>
                    </a:xfrm>
                  </p:grpSpPr>
                  <p:pic>
                    <p:nvPicPr>
                      <p:cNvPr id="563" name="Picture 24 109">
                        <a:extLst>
                          <a:ext uri="{FF2B5EF4-FFF2-40B4-BE49-F238E27FC236}">
                            <a16:creationId xmlns:a16="http://schemas.microsoft.com/office/drawing/2014/main" id="{E5074101-E645-4856-95D4-A7D72E5B7B1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4" name="Picture 24 110">
                        <a:extLst>
                          <a:ext uri="{FF2B5EF4-FFF2-40B4-BE49-F238E27FC236}">
                            <a16:creationId xmlns:a16="http://schemas.microsoft.com/office/drawing/2014/main" id="{6F4E9CED-33E6-4749-98AC-84347A4A299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60" name="Group 179">
                      <a:extLst>
                        <a:ext uri="{FF2B5EF4-FFF2-40B4-BE49-F238E27FC236}">
                          <a16:creationId xmlns:a16="http://schemas.microsoft.com/office/drawing/2014/main" id="{B40B462D-D2D0-429B-8FB1-E0329CAA0E61}"/>
                        </a:ext>
                      </a:extLst>
                    </p:cNvPr>
                    <p:cNvGrpSpPr/>
                    <p:nvPr/>
                  </p:nvGrpSpPr>
                  <p:grpSpPr>
                    <a:xfrm>
                      <a:off x="4719823" y="2218458"/>
                      <a:ext cx="283630" cy="253824"/>
                      <a:chOff x="6986427" y="2972145"/>
                      <a:chExt cx="283630" cy="253824"/>
                    </a:xfrm>
                  </p:grpSpPr>
                  <p:pic>
                    <p:nvPicPr>
                      <p:cNvPr id="561" name="Picture 24 111">
                        <a:extLst>
                          <a:ext uri="{FF2B5EF4-FFF2-40B4-BE49-F238E27FC236}">
                            <a16:creationId xmlns:a16="http://schemas.microsoft.com/office/drawing/2014/main" id="{5BE234C2-B72D-4555-B749-FD2B9DEC0A6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62" name="Picture 24 112">
                        <a:extLst>
                          <a:ext uri="{FF2B5EF4-FFF2-40B4-BE49-F238E27FC236}">
                            <a16:creationId xmlns:a16="http://schemas.microsoft.com/office/drawing/2014/main" id="{3020EFC2-B9D1-4736-A760-295219C45BF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27" name="Group 526">
                  <a:extLst>
                    <a:ext uri="{FF2B5EF4-FFF2-40B4-BE49-F238E27FC236}">
                      <a16:creationId xmlns:a16="http://schemas.microsoft.com/office/drawing/2014/main" id="{8D4319A6-4BBA-46FE-AC41-8AF206E8A680}"/>
                    </a:ext>
                  </a:extLst>
                </p:cNvPr>
                <p:cNvGrpSpPr/>
                <p:nvPr/>
              </p:nvGrpSpPr>
              <p:grpSpPr>
                <a:xfrm rot="2171672">
                  <a:off x="7240864" y="2945788"/>
                  <a:ext cx="657768" cy="378452"/>
                  <a:chOff x="4777947" y="3207622"/>
                  <a:chExt cx="657768" cy="378452"/>
                </a:xfrm>
              </p:grpSpPr>
              <p:grpSp>
                <p:nvGrpSpPr>
                  <p:cNvPr id="543" name="Group 542">
                    <a:extLst>
                      <a:ext uri="{FF2B5EF4-FFF2-40B4-BE49-F238E27FC236}">
                        <a16:creationId xmlns:a16="http://schemas.microsoft.com/office/drawing/2014/main" id="{78BEC21B-8002-4E65-946A-62EED69AA0FA}"/>
                      </a:ext>
                    </a:extLst>
                  </p:cNvPr>
                  <p:cNvGrpSpPr/>
                  <p:nvPr/>
                </p:nvGrpSpPr>
                <p:grpSpPr>
                  <a:xfrm>
                    <a:off x="4777947" y="3207622"/>
                    <a:ext cx="499826" cy="320263"/>
                    <a:chOff x="4503627" y="2218458"/>
                    <a:chExt cx="499826" cy="320263"/>
                  </a:xfrm>
                </p:grpSpPr>
                <p:grpSp>
                  <p:nvGrpSpPr>
                    <p:cNvPr id="551" name="Group 176">
                      <a:extLst>
                        <a:ext uri="{FF2B5EF4-FFF2-40B4-BE49-F238E27FC236}">
                          <a16:creationId xmlns:a16="http://schemas.microsoft.com/office/drawing/2014/main" id="{30729225-9432-4965-A090-D62C11C66BA7}"/>
                        </a:ext>
                      </a:extLst>
                    </p:cNvPr>
                    <p:cNvGrpSpPr/>
                    <p:nvPr/>
                  </p:nvGrpSpPr>
                  <p:grpSpPr>
                    <a:xfrm>
                      <a:off x="4503627" y="2301538"/>
                      <a:ext cx="300259" cy="237183"/>
                      <a:chOff x="2962956" y="2115885"/>
                      <a:chExt cx="300259" cy="237183"/>
                    </a:xfrm>
                  </p:grpSpPr>
                  <p:pic>
                    <p:nvPicPr>
                      <p:cNvPr id="555" name="Picture 24 113">
                        <a:extLst>
                          <a:ext uri="{FF2B5EF4-FFF2-40B4-BE49-F238E27FC236}">
                            <a16:creationId xmlns:a16="http://schemas.microsoft.com/office/drawing/2014/main" id="{B1103BE4-7938-4463-B8F1-FB3FB8A1C8C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56" name="Picture 24 114">
                        <a:extLst>
                          <a:ext uri="{FF2B5EF4-FFF2-40B4-BE49-F238E27FC236}">
                            <a16:creationId xmlns:a16="http://schemas.microsoft.com/office/drawing/2014/main" id="{99DC421E-3DE2-4EA8-A936-CB9E80CE282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2" name="Group 179">
                      <a:extLst>
                        <a:ext uri="{FF2B5EF4-FFF2-40B4-BE49-F238E27FC236}">
                          <a16:creationId xmlns:a16="http://schemas.microsoft.com/office/drawing/2014/main" id="{4105AFF2-F8C1-439D-94CD-EA96D93E6393}"/>
                        </a:ext>
                      </a:extLst>
                    </p:cNvPr>
                    <p:cNvGrpSpPr/>
                    <p:nvPr/>
                  </p:nvGrpSpPr>
                  <p:grpSpPr>
                    <a:xfrm>
                      <a:off x="4719823" y="2218458"/>
                      <a:ext cx="283630" cy="253824"/>
                      <a:chOff x="6986427" y="2972145"/>
                      <a:chExt cx="283630" cy="253824"/>
                    </a:xfrm>
                  </p:grpSpPr>
                  <p:pic>
                    <p:nvPicPr>
                      <p:cNvPr id="553" name="Picture 24 115">
                        <a:extLst>
                          <a:ext uri="{FF2B5EF4-FFF2-40B4-BE49-F238E27FC236}">
                            <a16:creationId xmlns:a16="http://schemas.microsoft.com/office/drawing/2014/main" id="{CF627B1B-F1D0-449E-B4BB-745FFBF380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4" name="Picture 24 116">
                        <a:extLst>
                          <a:ext uri="{FF2B5EF4-FFF2-40B4-BE49-F238E27FC236}">
                            <a16:creationId xmlns:a16="http://schemas.microsoft.com/office/drawing/2014/main" id="{0D675130-C1C9-467C-9AD8-8F3EADEA9F4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44" name="Group 543">
                    <a:extLst>
                      <a:ext uri="{FF2B5EF4-FFF2-40B4-BE49-F238E27FC236}">
                        <a16:creationId xmlns:a16="http://schemas.microsoft.com/office/drawing/2014/main" id="{93455C19-4513-45C8-B451-B26DF02AC78C}"/>
                      </a:ext>
                    </a:extLst>
                  </p:cNvPr>
                  <p:cNvGrpSpPr/>
                  <p:nvPr/>
                </p:nvGrpSpPr>
                <p:grpSpPr>
                  <a:xfrm>
                    <a:off x="4935889" y="3265811"/>
                    <a:ext cx="499826" cy="320263"/>
                    <a:chOff x="4503627" y="2218458"/>
                    <a:chExt cx="499826" cy="320263"/>
                  </a:xfrm>
                </p:grpSpPr>
                <p:grpSp>
                  <p:nvGrpSpPr>
                    <p:cNvPr id="545" name="Group 176">
                      <a:extLst>
                        <a:ext uri="{FF2B5EF4-FFF2-40B4-BE49-F238E27FC236}">
                          <a16:creationId xmlns:a16="http://schemas.microsoft.com/office/drawing/2014/main" id="{83EFBFF5-7E8B-4E26-BAA1-6DBFEF483AAE}"/>
                        </a:ext>
                      </a:extLst>
                    </p:cNvPr>
                    <p:cNvGrpSpPr/>
                    <p:nvPr/>
                  </p:nvGrpSpPr>
                  <p:grpSpPr>
                    <a:xfrm>
                      <a:off x="4503627" y="2301538"/>
                      <a:ext cx="300259" cy="237183"/>
                      <a:chOff x="2962956" y="2115885"/>
                      <a:chExt cx="300259" cy="237183"/>
                    </a:xfrm>
                  </p:grpSpPr>
                  <p:pic>
                    <p:nvPicPr>
                      <p:cNvPr id="549" name="Picture 24 117">
                        <a:extLst>
                          <a:ext uri="{FF2B5EF4-FFF2-40B4-BE49-F238E27FC236}">
                            <a16:creationId xmlns:a16="http://schemas.microsoft.com/office/drawing/2014/main" id="{3E5A970A-CC90-45EB-A62C-4DBF97EF51D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50" name="Picture 24 118">
                        <a:extLst>
                          <a:ext uri="{FF2B5EF4-FFF2-40B4-BE49-F238E27FC236}">
                            <a16:creationId xmlns:a16="http://schemas.microsoft.com/office/drawing/2014/main" id="{1C0E6239-2491-4CDB-828C-84A5720C530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46" name="Group 179">
                      <a:extLst>
                        <a:ext uri="{FF2B5EF4-FFF2-40B4-BE49-F238E27FC236}">
                          <a16:creationId xmlns:a16="http://schemas.microsoft.com/office/drawing/2014/main" id="{AE9CF3EF-F8A6-4F79-9243-4364F899052D}"/>
                        </a:ext>
                      </a:extLst>
                    </p:cNvPr>
                    <p:cNvGrpSpPr/>
                    <p:nvPr/>
                  </p:nvGrpSpPr>
                  <p:grpSpPr>
                    <a:xfrm>
                      <a:off x="4719823" y="2218458"/>
                      <a:ext cx="283630" cy="253824"/>
                      <a:chOff x="6986427" y="2972145"/>
                      <a:chExt cx="283630" cy="253824"/>
                    </a:xfrm>
                  </p:grpSpPr>
                  <p:pic>
                    <p:nvPicPr>
                      <p:cNvPr id="547" name="Picture 24 119">
                        <a:extLst>
                          <a:ext uri="{FF2B5EF4-FFF2-40B4-BE49-F238E27FC236}">
                            <a16:creationId xmlns:a16="http://schemas.microsoft.com/office/drawing/2014/main" id="{6B6AA8FD-BFE1-492D-81F1-57B5D4EBE15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8" name="Picture 24 120">
                        <a:extLst>
                          <a:ext uri="{FF2B5EF4-FFF2-40B4-BE49-F238E27FC236}">
                            <a16:creationId xmlns:a16="http://schemas.microsoft.com/office/drawing/2014/main" id="{383CFF3D-DA83-4D5F-A5E0-F11CF580569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28" name="Group 527">
                  <a:extLst>
                    <a:ext uri="{FF2B5EF4-FFF2-40B4-BE49-F238E27FC236}">
                      <a16:creationId xmlns:a16="http://schemas.microsoft.com/office/drawing/2014/main" id="{6B42E17E-6D44-4991-97DC-2CE75F491489}"/>
                    </a:ext>
                  </a:extLst>
                </p:cNvPr>
                <p:cNvGrpSpPr/>
                <p:nvPr/>
              </p:nvGrpSpPr>
              <p:grpSpPr>
                <a:xfrm rot="21049340">
                  <a:off x="7270080" y="2509410"/>
                  <a:ext cx="601238" cy="499826"/>
                  <a:chOff x="5841977" y="3176030"/>
                  <a:chExt cx="601238" cy="499826"/>
                </a:xfrm>
              </p:grpSpPr>
              <p:grpSp>
                <p:nvGrpSpPr>
                  <p:cNvPr id="529" name="Group 528">
                    <a:extLst>
                      <a:ext uri="{FF2B5EF4-FFF2-40B4-BE49-F238E27FC236}">
                        <a16:creationId xmlns:a16="http://schemas.microsoft.com/office/drawing/2014/main" id="{F0C15E4F-6652-464E-AFF8-FAC27C0E1E5D}"/>
                      </a:ext>
                    </a:extLst>
                  </p:cNvPr>
                  <p:cNvGrpSpPr/>
                  <p:nvPr/>
                </p:nvGrpSpPr>
                <p:grpSpPr>
                  <a:xfrm rot="19742345">
                    <a:off x="5841977" y="3207622"/>
                    <a:ext cx="499826" cy="320263"/>
                    <a:chOff x="4503627" y="2218458"/>
                    <a:chExt cx="499826" cy="320263"/>
                  </a:xfrm>
                </p:grpSpPr>
                <p:grpSp>
                  <p:nvGrpSpPr>
                    <p:cNvPr id="537" name="Group 176">
                      <a:extLst>
                        <a:ext uri="{FF2B5EF4-FFF2-40B4-BE49-F238E27FC236}">
                          <a16:creationId xmlns:a16="http://schemas.microsoft.com/office/drawing/2014/main" id="{A503CBDE-4F77-4CCD-8D2E-FB20E78CBB49}"/>
                        </a:ext>
                      </a:extLst>
                    </p:cNvPr>
                    <p:cNvGrpSpPr/>
                    <p:nvPr/>
                  </p:nvGrpSpPr>
                  <p:grpSpPr>
                    <a:xfrm>
                      <a:off x="4503627" y="2301538"/>
                      <a:ext cx="300259" cy="237183"/>
                      <a:chOff x="2962956" y="2115885"/>
                      <a:chExt cx="300259" cy="237183"/>
                    </a:xfrm>
                  </p:grpSpPr>
                  <p:pic>
                    <p:nvPicPr>
                      <p:cNvPr id="541" name="Picture 24 121">
                        <a:extLst>
                          <a:ext uri="{FF2B5EF4-FFF2-40B4-BE49-F238E27FC236}">
                            <a16:creationId xmlns:a16="http://schemas.microsoft.com/office/drawing/2014/main" id="{D82ABA36-A686-49FA-AA08-C20EF23D402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42" name="Picture 24 122">
                        <a:extLst>
                          <a:ext uri="{FF2B5EF4-FFF2-40B4-BE49-F238E27FC236}">
                            <a16:creationId xmlns:a16="http://schemas.microsoft.com/office/drawing/2014/main" id="{BBC5BB41-C222-4E5C-90B0-06629520023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8" name="Group 179">
                      <a:extLst>
                        <a:ext uri="{FF2B5EF4-FFF2-40B4-BE49-F238E27FC236}">
                          <a16:creationId xmlns:a16="http://schemas.microsoft.com/office/drawing/2014/main" id="{3561B889-E873-4813-8B7B-5551EE59CF01}"/>
                        </a:ext>
                      </a:extLst>
                    </p:cNvPr>
                    <p:cNvGrpSpPr/>
                    <p:nvPr/>
                  </p:nvGrpSpPr>
                  <p:grpSpPr>
                    <a:xfrm>
                      <a:off x="4719823" y="2218458"/>
                      <a:ext cx="283630" cy="253824"/>
                      <a:chOff x="6986427" y="2972145"/>
                      <a:chExt cx="283630" cy="253824"/>
                    </a:xfrm>
                  </p:grpSpPr>
                  <p:pic>
                    <p:nvPicPr>
                      <p:cNvPr id="539" name="Picture 24 123">
                        <a:extLst>
                          <a:ext uri="{FF2B5EF4-FFF2-40B4-BE49-F238E27FC236}">
                            <a16:creationId xmlns:a16="http://schemas.microsoft.com/office/drawing/2014/main" id="{8D1936C3-F936-49C8-96E1-2811A346669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0" name="Picture 24 124">
                        <a:extLst>
                          <a:ext uri="{FF2B5EF4-FFF2-40B4-BE49-F238E27FC236}">
                            <a16:creationId xmlns:a16="http://schemas.microsoft.com/office/drawing/2014/main" id="{60F7BC0F-F3F7-4FD4-82B8-D8891D1A3A9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0" name="Group 529">
                    <a:extLst>
                      <a:ext uri="{FF2B5EF4-FFF2-40B4-BE49-F238E27FC236}">
                        <a16:creationId xmlns:a16="http://schemas.microsoft.com/office/drawing/2014/main" id="{E1F16AC9-788B-490B-A298-C1ED71DC727C}"/>
                      </a:ext>
                    </a:extLst>
                  </p:cNvPr>
                  <p:cNvGrpSpPr/>
                  <p:nvPr/>
                </p:nvGrpSpPr>
                <p:grpSpPr>
                  <a:xfrm rot="17239213">
                    <a:off x="6033171" y="3265811"/>
                    <a:ext cx="499826" cy="320263"/>
                    <a:chOff x="4503627" y="2218458"/>
                    <a:chExt cx="499826" cy="320263"/>
                  </a:xfrm>
                </p:grpSpPr>
                <p:grpSp>
                  <p:nvGrpSpPr>
                    <p:cNvPr id="531" name="Group 176">
                      <a:extLst>
                        <a:ext uri="{FF2B5EF4-FFF2-40B4-BE49-F238E27FC236}">
                          <a16:creationId xmlns:a16="http://schemas.microsoft.com/office/drawing/2014/main" id="{B43F0D79-F851-492E-B494-2EF06AEF08DF}"/>
                        </a:ext>
                      </a:extLst>
                    </p:cNvPr>
                    <p:cNvGrpSpPr/>
                    <p:nvPr/>
                  </p:nvGrpSpPr>
                  <p:grpSpPr>
                    <a:xfrm>
                      <a:off x="4503627" y="2301538"/>
                      <a:ext cx="300259" cy="237183"/>
                      <a:chOff x="2962956" y="2115885"/>
                      <a:chExt cx="300259" cy="237183"/>
                    </a:xfrm>
                  </p:grpSpPr>
                  <p:pic>
                    <p:nvPicPr>
                      <p:cNvPr id="535" name="Picture 24 125">
                        <a:extLst>
                          <a:ext uri="{FF2B5EF4-FFF2-40B4-BE49-F238E27FC236}">
                            <a16:creationId xmlns:a16="http://schemas.microsoft.com/office/drawing/2014/main" id="{6E2718F4-6548-41D2-9769-1F62D62A2AB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36" name="Picture 24 126">
                        <a:extLst>
                          <a:ext uri="{FF2B5EF4-FFF2-40B4-BE49-F238E27FC236}">
                            <a16:creationId xmlns:a16="http://schemas.microsoft.com/office/drawing/2014/main" id="{D53A4769-836D-4F6F-A7B7-BF3664E50A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2" name="Group 179">
                      <a:extLst>
                        <a:ext uri="{FF2B5EF4-FFF2-40B4-BE49-F238E27FC236}">
                          <a16:creationId xmlns:a16="http://schemas.microsoft.com/office/drawing/2014/main" id="{1FD8A85A-8DE5-4FEF-86BE-F9FF1E886424}"/>
                        </a:ext>
                      </a:extLst>
                    </p:cNvPr>
                    <p:cNvGrpSpPr/>
                    <p:nvPr/>
                  </p:nvGrpSpPr>
                  <p:grpSpPr>
                    <a:xfrm>
                      <a:off x="4719823" y="2218458"/>
                      <a:ext cx="283630" cy="253824"/>
                      <a:chOff x="6986427" y="2972145"/>
                      <a:chExt cx="283630" cy="253824"/>
                    </a:xfrm>
                  </p:grpSpPr>
                  <p:pic>
                    <p:nvPicPr>
                      <p:cNvPr id="533" name="Picture 24 127">
                        <a:extLst>
                          <a:ext uri="{FF2B5EF4-FFF2-40B4-BE49-F238E27FC236}">
                            <a16:creationId xmlns:a16="http://schemas.microsoft.com/office/drawing/2014/main" id="{A059F207-1962-49BA-9092-A87411A0A19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34" name="Picture 24 128">
                        <a:extLst>
                          <a:ext uri="{FF2B5EF4-FFF2-40B4-BE49-F238E27FC236}">
                            <a16:creationId xmlns:a16="http://schemas.microsoft.com/office/drawing/2014/main" id="{763EB3D0-EAC1-4766-AE6F-E299D7B522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759" name="Group 758">
            <a:extLst>
              <a:ext uri="{FF2B5EF4-FFF2-40B4-BE49-F238E27FC236}">
                <a16:creationId xmlns:a16="http://schemas.microsoft.com/office/drawing/2014/main" id="{D396D885-3199-4915-9401-1CAC82DB385D}"/>
              </a:ext>
            </a:extLst>
          </p:cNvPr>
          <p:cNvGrpSpPr>
            <a:grpSpLocks/>
          </p:cNvGrpSpPr>
          <p:nvPr/>
        </p:nvGrpSpPr>
        <p:grpSpPr>
          <a:xfrm rot="17301427">
            <a:off x="9307890" y="4576846"/>
            <a:ext cx="1369712" cy="1085937"/>
            <a:chOff x="4930347" y="2731026"/>
            <a:chExt cx="2516626" cy="1922962"/>
          </a:xfrm>
        </p:grpSpPr>
        <p:grpSp>
          <p:nvGrpSpPr>
            <p:cNvPr id="760" name="Group 759">
              <a:extLst>
                <a:ext uri="{FF2B5EF4-FFF2-40B4-BE49-F238E27FC236}">
                  <a16:creationId xmlns:a16="http://schemas.microsoft.com/office/drawing/2014/main" id="{79910B40-4655-4C33-9B5E-D2ED0C9113AD}"/>
                </a:ext>
              </a:extLst>
            </p:cNvPr>
            <p:cNvGrpSpPr/>
            <p:nvPr/>
          </p:nvGrpSpPr>
          <p:grpSpPr>
            <a:xfrm>
              <a:off x="4930347" y="3360022"/>
              <a:ext cx="657768" cy="378452"/>
              <a:chOff x="4777947" y="3207622"/>
              <a:chExt cx="657768" cy="378452"/>
            </a:xfrm>
          </p:grpSpPr>
          <p:grpSp>
            <p:nvGrpSpPr>
              <p:cNvPr id="989" name="Group 988">
                <a:extLst>
                  <a:ext uri="{FF2B5EF4-FFF2-40B4-BE49-F238E27FC236}">
                    <a16:creationId xmlns:a16="http://schemas.microsoft.com/office/drawing/2014/main" id="{224AD1C0-5033-401A-9191-06D07725F2DC}"/>
                  </a:ext>
                </a:extLst>
              </p:cNvPr>
              <p:cNvGrpSpPr/>
              <p:nvPr/>
            </p:nvGrpSpPr>
            <p:grpSpPr>
              <a:xfrm>
                <a:off x="4777947" y="3207622"/>
                <a:ext cx="499826" cy="320263"/>
                <a:chOff x="4503627" y="2218458"/>
                <a:chExt cx="499826" cy="320263"/>
              </a:xfrm>
            </p:grpSpPr>
            <p:grpSp>
              <p:nvGrpSpPr>
                <p:cNvPr id="997" name="Group 176">
                  <a:extLst>
                    <a:ext uri="{FF2B5EF4-FFF2-40B4-BE49-F238E27FC236}">
                      <a16:creationId xmlns:a16="http://schemas.microsoft.com/office/drawing/2014/main" id="{92581AF8-2B9F-4970-A2F4-7CD0F47AAF03}"/>
                    </a:ext>
                  </a:extLst>
                </p:cNvPr>
                <p:cNvGrpSpPr/>
                <p:nvPr/>
              </p:nvGrpSpPr>
              <p:grpSpPr>
                <a:xfrm>
                  <a:off x="4503627" y="2301538"/>
                  <a:ext cx="300259" cy="237183"/>
                  <a:chOff x="2962956" y="2115885"/>
                  <a:chExt cx="300259" cy="237183"/>
                </a:xfrm>
              </p:grpSpPr>
              <p:pic>
                <p:nvPicPr>
                  <p:cNvPr id="1001" name="Picture 24 129">
                    <a:extLst>
                      <a:ext uri="{FF2B5EF4-FFF2-40B4-BE49-F238E27FC236}">
                        <a16:creationId xmlns:a16="http://schemas.microsoft.com/office/drawing/2014/main" id="{6C467570-DE13-4742-AB7B-C96C45B2565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02" name="Picture 24 130">
                    <a:extLst>
                      <a:ext uri="{FF2B5EF4-FFF2-40B4-BE49-F238E27FC236}">
                        <a16:creationId xmlns:a16="http://schemas.microsoft.com/office/drawing/2014/main" id="{A0CBE59A-337A-4667-B9DF-4D411E9AEB2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8" name="Group 179">
                  <a:extLst>
                    <a:ext uri="{FF2B5EF4-FFF2-40B4-BE49-F238E27FC236}">
                      <a16:creationId xmlns:a16="http://schemas.microsoft.com/office/drawing/2014/main" id="{6B79DBAB-4452-4D7D-851E-F6B4D84CFF85}"/>
                    </a:ext>
                  </a:extLst>
                </p:cNvPr>
                <p:cNvGrpSpPr/>
                <p:nvPr/>
              </p:nvGrpSpPr>
              <p:grpSpPr>
                <a:xfrm>
                  <a:off x="4719823" y="2218458"/>
                  <a:ext cx="283630" cy="253824"/>
                  <a:chOff x="6986427" y="2972145"/>
                  <a:chExt cx="283630" cy="253824"/>
                </a:xfrm>
              </p:grpSpPr>
              <p:pic>
                <p:nvPicPr>
                  <p:cNvPr id="999" name="Picture 24 131">
                    <a:extLst>
                      <a:ext uri="{FF2B5EF4-FFF2-40B4-BE49-F238E27FC236}">
                        <a16:creationId xmlns:a16="http://schemas.microsoft.com/office/drawing/2014/main" id="{6BF0CF06-FCBC-4604-B3D4-E9974E24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00" name="Picture 24 132">
                    <a:extLst>
                      <a:ext uri="{FF2B5EF4-FFF2-40B4-BE49-F238E27FC236}">
                        <a16:creationId xmlns:a16="http://schemas.microsoft.com/office/drawing/2014/main" id="{E523EEFE-BFD7-438C-AA2F-0296D7F1E2F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90" name="Group 989">
                <a:extLst>
                  <a:ext uri="{FF2B5EF4-FFF2-40B4-BE49-F238E27FC236}">
                    <a16:creationId xmlns:a16="http://schemas.microsoft.com/office/drawing/2014/main" id="{A1E0C126-DA5B-4ED6-9B3F-7E3033A831B0}"/>
                  </a:ext>
                </a:extLst>
              </p:cNvPr>
              <p:cNvGrpSpPr/>
              <p:nvPr/>
            </p:nvGrpSpPr>
            <p:grpSpPr>
              <a:xfrm>
                <a:off x="4935889" y="3265811"/>
                <a:ext cx="499826" cy="320263"/>
                <a:chOff x="4503627" y="2218458"/>
                <a:chExt cx="499826" cy="320263"/>
              </a:xfrm>
            </p:grpSpPr>
            <p:grpSp>
              <p:nvGrpSpPr>
                <p:cNvPr id="991" name="Group 176">
                  <a:extLst>
                    <a:ext uri="{FF2B5EF4-FFF2-40B4-BE49-F238E27FC236}">
                      <a16:creationId xmlns:a16="http://schemas.microsoft.com/office/drawing/2014/main" id="{563559C9-3FCF-481A-A9E2-AC5BF76DF973}"/>
                    </a:ext>
                  </a:extLst>
                </p:cNvPr>
                <p:cNvGrpSpPr/>
                <p:nvPr/>
              </p:nvGrpSpPr>
              <p:grpSpPr>
                <a:xfrm>
                  <a:off x="4503627" y="2301538"/>
                  <a:ext cx="300259" cy="237183"/>
                  <a:chOff x="2962956" y="2115885"/>
                  <a:chExt cx="300259" cy="237183"/>
                </a:xfrm>
              </p:grpSpPr>
              <p:pic>
                <p:nvPicPr>
                  <p:cNvPr id="995" name="Picture 24 133">
                    <a:extLst>
                      <a:ext uri="{FF2B5EF4-FFF2-40B4-BE49-F238E27FC236}">
                        <a16:creationId xmlns:a16="http://schemas.microsoft.com/office/drawing/2014/main" id="{3DA29B3D-1B42-489B-B930-5182687B30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96" name="Picture 24 134">
                    <a:extLst>
                      <a:ext uri="{FF2B5EF4-FFF2-40B4-BE49-F238E27FC236}">
                        <a16:creationId xmlns:a16="http://schemas.microsoft.com/office/drawing/2014/main" id="{13F068F8-2300-497F-AA70-2E465EF71C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2" name="Group 179">
                  <a:extLst>
                    <a:ext uri="{FF2B5EF4-FFF2-40B4-BE49-F238E27FC236}">
                      <a16:creationId xmlns:a16="http://schemas.microsoft.com/office/drawing/2014/main" id="{E0EAD729-6291-4B00-90EB-912A6FA64F8D}"/>
                    </a:ext>
                  </a:extLst>
                </p:cNvPr>
                <p:cNvGrpSpPr/>
                <p:nvPr/>
              </p:nvGrpSpPr>
              <p:grpSpPr>
                <a:xfrm>
                  <a:off x="4719823" y="2218458"/>
                  <a:ext cx="283630" cy="253824"/>
                  <a:chOff x="6986427" y="2972145"/>
                  <a:chExt cx="283630" cy="253824"/>
                </a:xfrm>
              </p:grpSpPr>
              <p:pic>
                <p:nvPicPr>
                  <p:cNvPr id="993" name="Picture 24 135">
                    <a:extLst>
                      <a:ext uri="{FF2B5EF4-FFF2-40B4-BE49-F238E27FC236}">
                        <a16:creationId xmlns:a16="http://schemas.microsoft.com/office/drawing/2014/main" id="{8E425A8B-A8F1-4275-AAA2-8D678F6D65C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4" name="Picture 24 136">
                    <a:extLst>
                      <a:ext uri="{FF2B5EF4-FFF2-40B4-BE49-F238E27FC236}">
                        <a16:creationId xmlns:a16="http://schemas.microsoft.com/office/drawing/2014/main" id="{95F17BEB-716D-497A-A204-195C773B641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61" name="Group 760">
              <a:extLst>
                <a:ext uri="{FF2B5EF4-FFF2-40B4-BE49-F238E27FC236}">
                  <a16:creationId xmlns:a16="http://schemas.microsoft.com/office/drawing/2014/main" id="{FE0149EF-1FDA-416D-BFF7-B6205DFE28CD}"/>
                </a:ext>
              </a:extLst>
            </p:cNvPr>
            <p:cNvGrpSpPr/>
            <p:nvPr/>
          </p:nvGrpSpPr>
          <p:grpSpPr>
            <a:xfrm>
              <a:off x="4938661" y="3636001"/>
              <a:ext cx="601238" cy="499826"/>
              <a:chOff x="5841977" y="3176030"/>
              <a:chExt cx="601238" cy="499826"/>
            </a:xfrm>
          </p:grpSpPr>
          <p:grpSp>
            <p:nvGrpSpPr>
              <p:cNvPr id="975" name="Group 974">
                <a:extLst>
                  <a:ext uri="{FF2B5EF4-FFF2-40B4-BE49-F238E27FC236}">
                    <a16:creationId xmlns:a16="http://schemas.microsoft.com/office/drawing/2014/main" id="{45ACC762-B8F8-42DB-A4B8-8A2481320410}"/>
                  </a:ext>
                </a:extLst>
              </p:cNvPr>
              <p:cNvGrpSpPr/>
              <p:nvPr/>
            </p:nvGrpSpPr>
            <p:grpSpPr>
              <a:xfrm rot="19742345">
                <a:off x="5841977" y="3207622"/>
                <a:ext cx="499826" cy="320263"/>
                <a:chOff x="4503627" y="2218458"/>
                <a:chExt cx="499826" cy="320263"/>
              </a:xfrm>
            </p:grpSpPr>
            <p:grpSp>
              <p:nvGrpSpPr>
                <p:cNvPr id="983" name="Group 176">
                  <a:extLst>
                    <a:ext uri="{FF2B5EF4-FFF2-40B4-BE49-F238E27FC236}">
                      <a16:creationId xmlns:a16="http://schemas.microsoft.com/office/drawing/2014/main" id="{DFDA3037-50EC-4D13-8328-3DB0F4EC62E5}"/>
                    </a:ext>
                  </a:extLst>
                </p:cNvPr>
                <p:cNvGrpSpPr/>
                <p:nvPr/>
              </p:nvGrpSpPr>
              <p:grpSpPr>
                <a:xfrm>
                  <a:off x="4503627" y="2301538"/>
                  <a:ext cx="300259" cy="237183"/>
                  <a:chOff x="2962956" y="2115885"/>
                  <a:chExt cx="300259" cy="237183"/>
                </a:xfrm>
              </p:grpSpPr>
              <p:pic>
                <p:nvPicPr>
                  <p:cNvPr id="987" name="Picture 24 137">
                    <a:extLst>
                      <a:ext uri="{FF2B5EF4-FFF2-40B4-BE49-F238E27FC236}">
                        <a16:creationId xmlns:a16="http://schemas.microsoft.com/office/drawing/2014/main" id="{DCD1B639-2D24-44B8-B55C-9764100DC8C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88" name="Picture 24 138">
                    <a:extLst>
                      <a:ext uri="{FF2B5EF4-FFF2-40B4-BE49-F238E27FC236}">
                        <a16:creationId xmlns:a16="http://schemas.microsoft.com/office/drawing/2014/main" id="{5B2C2270-D615-4051-9E82-C20BD7C8B5B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84" name="Group 179">
                  <a:extLst>
                    <a:ext uri="{FF2B5EF4-FFF2-40B4-BE49-F238E27FC236}">
                      <a16:creationId xmlns:a16="http://schemas.microsoft.com/office/drawing/2014/main" id="{76C0D6E5-322A-4FA4-AA9A-F00311E51F06}"/>
                    </a:ext>
                  </a:extLst>
                </p:cNvPr>
                <p:cNvGrpSpPr/>
                <p:nvPr/>
              </p:nvGrpSpPr>
              <p:grpSpPr>
                <a:xfrm>
                  <a:off x="4719823" y="2218458"/>
                  <a:ext cx="283630" cy="253824"/>
                  <a:chOff x="6986427" y="2972145"/>
                  <a:chExt cx="283630" cy="253824"/>
                </a:xfrm>
              </p:grpSpPr>
              <p:pic>
                <p:nvPicPr>
                  <p:cNvPr id="985" name="Picture 24 139">
                    <a:extLst>
                      <a:ext uri="{FF2B5EF4-FFF2-40B4-BE49-F238E27FC236}">
                        <a16:creationId xmlns:a16="http://schemas.microsoft.com/office/drawing/2014/main" id="{14444522-FF01-4A03-8E9F-65997CCA110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86" name="Picture 24 140">
                    <a:extLst>
                      <a:ext uri="{FF2B5EF4-FFF2-40B4-BE49-F238E27FC236}">
                        <a16:creationId xmlns:a16="http://schemas.microsoft.com/office/drawing/2014/main" id="{7402B134-23C7-4D88-B619-90051AD66C7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6" name="Group 975">
                <a:extLst>
                  <a:ext uri="{FF2B5EF4-FFF2-40B4-BE49-F238E27FC236}">
                    <a16:creationId xmlns:a16="http://schemas.microsoft.com/office/drawing/2014/main" id="{4169DA76-DD3D-4822-A697-924026BD415C}"/>
                  </a:ext>
                </a:extLst>
              </p:cNvPr>
              <p:cNvGrpSpPr/>
              <p:nvPr/>
            </p:nvGrpSpPr>
            <p:grpSpPr>
              <a:xfrm rot="17239213">
                <a:off x="6033171" y="3265811"/>
                <a:ext cx="499826" cy="320263"/>
                <a:chOff x="4503627" y="2218458"/>
                <a:chExt cx="499826" cy="320263"/>
              </a:xfrm>
            </p:grpSpPr>
            <p:grpSp>
              <p:nvGrpSpPr>
                <p:cNvPr id="977" name="Group 176">
                  <a:extLst>
                    <a:ext uri="{FF2B5EF4-FFF2-40B4-BE49-F238E27FC236}">
                      <a16:creationId xmlns:a16="http://schemas.microsoft.com/office/drawing/2014/main" id="{B9882917-4234-4704-9C46-A843760C5DBB}"/>
                    </a:ext>
                  </a:extLst>
                </p:cNvPr>
                <p:cNvGrpSpPr/>
                <p:nvPr/>
              </p:nvGrpSpPr>
              <p:grpSpPr>
                <a:xfrm>
                  <a:off x="4503627" y="2301538"/>
                  <a:ext cx="300259" cy="237183"/>
                  <a:chOff x="2962956" y="2115885"/>
                  <a:chExt cx="300259" cy="237183"/>
                </a:xfrm>
              </p:grpSpPr>
              <p:pic>
                <p:nvPicPr>
                  <p:cNvPr id="981" name="Picture 24 141">
                    <a:extLst>
                      <a:ext uri="{FF2B5EF4-FFF2-40B4-BE49-F238E27FC236}">
                        <a16:creationId xmlns:a16="http://schemas.microsoft.com/office/drawing/2014/main" id="{DA3EBA62-E2A9-4013-990C-94A2AFA36F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82" name="Picture 24 142">
                    <a:extLst>
                      <a:ext uri="{FF2B5EF4-FFF2-40B4-BE49-F238E27FC236}">
                        <a16:creationId xmlns:a16="http://schemas.microsoft.com/office/drawing/2014/main" id="{8CA10757-B653-4F4F-BE4E-DBAD698EF5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8" name="Group 179">
                  <a:extLst>
                    <a:ext uri="{FF2B5EF4-FFF2-40B4-BE49-F238E27FC236}">
                      <a16:creationId xmlns:a16="http://schemas.microsoft.com/office/drawing/2014/main" id="{56A82023-F7E2-4585-8F1D-513604A8538D}"/>
                    </a:ext>
                  </a:extLst>
                </p:cNvPr>
                <p:cNvGrpSpPr/>
                <p:nvPr/>
              </p:nvGrpSpPr>
              <p:grpSpPr>
                <a:xfrm>
                  <a:off x="4719823" y="2218458"/>
                  <a:ext cx="283630" cy="253824"/>
                  <a:chOff x="6986427" y="2972145"/>
                  <a:chExt cx="283630" cy="253824"/>
                </a:xfrm>
              </p:grpSpPr>
              <p:pic>
                <p:nvPicPr>
                  <p:cNvPr id="979" name="Picture 24 143">
                    <a:extLst>
                      <a:ext uri="{FF2B5EF4-FFF2-40B4-BE49-F238E27FC236}">
                        <a16:creationId xmlns:a16="http://schemas.microsoft.com/office/drawing/2014/main" id="{5400A8C9-F9A4-430A-B947-83E853F55BA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80" name="Picture 24 144">
                    <a:extLst>
                      <a:ext uri="{FF2B5EF4-FFF2-40B4-BE49-F238E27FC236}">
                        <a16:creationId xmlns:a16="http://schemas.microsoft.com/office/drawing/2014/main" id="{726DB7B9-834E-4B49-8DBD-10756E4151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62" name="Group 761">
              <a:extLst>
                <a:ext uri="{FF2B5EF4-FFF2-40B4-BE49-F238E27FC236}">
                  <a16:creationId xmlns:a16="http://schemas.microsoft.com/office/drawing/2014/main" id="{AFF394F8-4CC3-4F70-AEFB-CD35296DC1D8}"/>
                </a:ext>
              </a:extLst>
            </p:cNvPr>
            <p:cNvGrpSpPr/>
            <p:nvPr/>
          </p:nvGrpSpPr>
          <p:grpSpPr>
            <a:xfrm>
              <a:off x="5407774" y="3379418"/>
              <a:ext cx="1055948" cy="610380"/>
              <a:chOff x="6261214" y="3135578"/>
              <a:chExt cx="1055948" cy="610380"/>
            </a:xfrm>
          </p:grpSpPr>
          <p:grpSp>
            <p:nvGrpSpPr>
              <p:cNvPr id="945" name="Group 944">
                <a:extLst>
                  <a:ext uri="{FF2B5EF4-FFF2-40B4-BE49-F238E27FC236}">
                    <a16:creationId xmlns:a16="http://schemas.microsoft.com/office/drawing/2014/main" id="{15E742CD-4499-4BA7-9A59-63979ABFBF82}"/>
                  </a:ext>
                </a:extLst>
              </p:cNvPr>
              <p:cNvGrpSpPr/>
              <p:nvPr/>
            </p:nvGrpSpPr>
            <p:grpSpPr>
              <a:xfrm>
                <a:off x="6659394" y="3135578"/>
                <a:ext cx="657768" cy="378452"/>
                <a:chOff x="4777947" y="3207622"/>
                <a:chExt cx="657768" cy="378452"/>
              </a:xfrm>
            </p:grpSpPr>
            <p:grpSp>
              <p:nvGrpSpPr>
                <p:cNvPr id="961" name="Group 960">
                  <a:extLst>
                    <a:ext uri="{FF2B5EF4-FFF2-40B4-BE49-F238E27FC236}">
                      <a16:creationId xmlns:a16="http://schemas.microsoft.com/office/drawing/2014/main" id="{1FA8E9A7-6B31-4FFF-A6E9-E8483CCA7A70}"/>
                    </a:ext>
                  </a:extLst>
                </p:cNvPr>
                <p:cNvGrpSpPr/>
                <p:nvPr/>
              </p:nvGrpSpPr>
              <p:grpSpPr>
                <a:xfrm>
                  <a:off x="4777947" y="3207622"/>
                  <a:ext cx="499826" cy="320263"/>
                  <a:chOff x="4503627" y="2218458"/>
                  <a:chExt cx="499826" cy="320263"/>
                </a:xfrm>
              </p:grpSpPr>
              <p:grpSp>
                <p:nvGrpSpPr>
                  <p:cNvPr id="969" name="Group 176">
                    <a:extLst>
                      <a:ext uri="{FF2B5EF4-FFF2-40B4-BE49-F238E27FC236}">
                        <a16:creationId xmlns:a16="http://schemas.microsoft.com/office/drawing/2014/main" id="{018C42D8-7BF3-4563-A9C7-D6D723FBEFA6}"/>
                      </a:ext>
                    </a:extLst>
                  </p:cNvPr>
                  <p:cNvGrpSpPr/>
                  <p:nvPr/>
                </p:nvGrpSpPr>
                <p:grpSpPr>
                  <a:xfrm>
                    <a:off x="4503627" y="2301538"/>
                    <a:ext cx="300259" cy="237183"/>
                    <a:chOff x="2962956" y="2115885"/>
                    <a:chExt cx="300259" cy="237183"/>
                  </a:xfrm>
                </p:grpSpPr>
                <p:pic>
                  <p:nvPicPr>
                    <p:cNvPr id="973" name="Picture 24 145">
                      <a:extLst>
                        <a:ext uri="{FF2B5EF4-FFF2-40B4-BE49-F238E27FC236}">
                          <a16:creationId xmlns:a16="http://schemas.microsoft.com/office/drawing/2014/main" id="{9220743E-834D-4D2D-BE9F-69965CDC221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74" name="Picture 24 146">
                      <a:extLst>
                        <a:ext uri="{FF2B5EF4-FFF2-40B4-BE49-F238E27FC236}">
                          <a16:creationId xmlns:a16="http://schemas.microsoft.com/office/drawing/2014/main" id="{AF5CFB90-9C4A-460F-B6DB-6D3ED6DB451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0" name="Group 179">
                    <a:extLst>
                      <a:ext uri="{FF2B5EF4-FFF2-40B4-BE49-F238E27FC236}">
                        <a16:creationId xmlns:a16="http://schemas.microsoft.com/office/drawing/2014/main" id="{C4D40D1C-8DFB-464C-8550-D0D41997B8AC}"/>
                      </a:ext>
                    </a:extLst>
                  </p:cNvPr>
                  <p:cNvGrpSpPr/>
                  <p:nvPr/>
                </p:nvGrpSpPr>
                <p:grpSpPr>
                  <a:xfrm>
                    <a:off x="4719823" y="2218458"/>
                    <a:ext cx="283630" cy="253824"/>
                    <a:chOff x="6986427" y="2972145"/>
                    <a:chExt cx="283630" cy="253824"/>
                  </a:xfrm>
                </p:grpSpPr>
                <p:pic>
                  <p:nvPicPr>
                    <p:cNvPr id="971" name="Picture 24 147">
                      <a:extLst>
                        <a:ext uri="{FF2B5EF4-FFF2-40B4-BE49-F238E27FC236}">
                          <a16:creationId xmlns:a16="http://schemas.microsoft.com/office/drawing/2014/main" id="{75A6AF67-CAD4-4C10-881F-8ADC356E82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72" name="Picture 24 148">
                      <a:extLst>
                        <a:ext uri="{FF2B5EF4-FFF2-40B4-BE49-F238E27FC236}">
                          <a16:creationId xmlns:a16="http://schemas.microsoft.com/office/drawing/2014/main" id="{A25F2C40-EE17-4AEE-8101-2C785EB6284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62" name="Group 961">
                  <a:extLst>
                    <a:ext uri="{FF2B5EF4-FFF2-40B4-BE49-F238E27FC236}">
                      <a16:creationId xmlns:a16="http://schemas.microsoft.com/office/drawing/2014/main" id="{DA7AE8EB-732B-423D-9F49-66186B3C5B6C}"/>
                    </a:ext>
                  </a:extLst>
                </p:cNvPr>
                <p:cNvGrpSpPr/>
                <p:nvPr/>
              </p:nvGrpSpPr>
              <p:grpSpPr>
                <a:xfrm>
                  <a:off x="4935889" y="3265811"/>
                  <a:ext cx="499826" cy="320263"/>
                  <a:chOff x="4503627" y="2218458"/>
                  <a:chExt cx="499826" cy="320263"/>
                </a:xfrm>
              </p:grpSpPr>
              <p:grpSp>
                <p:nvGrpSpPr>
                  <p:cNvPr id="963" name="Group 176">
                    <a:extLst>
                      <a:ext uri="{FF2B5EF4-FFF2-40B4-BE49-F238E27FC236}">
                        <a16:creationId xmlns:a16="http://schemas.microsoft.com/office/drawing/2014/main" id="{2238391D-FB3D-4BF1-B0C4-11645F02D7B2}"/>
                      </a:ext>
                    </a:extLst>
                  </p:cNvPr>
                  <p:cNvGrpSpPr/>
                  <p:nvPr/>
                </p:nvGrpSpPr>
                <p:grpSpPr>
                  <a:xfrm>
                    <a:off x="4503627" y="2301538"/>
                    <a:ext cx="300259" cy="237183"/>
                    <a:chOff x="2962956" y="2115885"/>
                    <a:chExt cx="300259" cy="237183"/>
                  </a:xfrm>
                </p:grpSpPr>
                <p:pic>
                  <p:nvPicPr>
                    <p:cNvPr id="967" name="Picture 24 149">
                      <a:extLst>
                        <a:ext uri="{FF2B5EF4-FFF2-40B4-BE49-F238E27FC236}">
                          <a16:creationId xmlns:a16="http://schemas.microsoft.com/office/drawing/2014/main" id="{27546F80-F2F0-454A-9B2C-C8FB0E63BB9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68" name="Picture 24 150">
                      <a:extLst>
                        <a:ext uri="{FF2B5EF4-FFF2-40B4-BE49-F238E27FC236}">
                          <a16:creationId xmlns:a16="http://schemas.microsoft.com/office/drawing/2014/main" id="{D5AA4C27-AFE6-44B8-96E2-05121218D09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64" name="Group 179">
                    <a:extLst>
                      <a:ext uri="{FF2B5EF4-FFF2-40B4-BE49-F238E27FC236}">
                        <a16:creationId xmlns:a16="http://schemas.microsoft.com/office/drawing/2014/main" id="{7918693D-C23B-424A-AC27-A86A5EB86E38}"/>
                      </a:ext>
                    </a:extLst>
                  </p:cNvPr>
                  <p:cNvGrpSpPr/>
                  <p:nvPr/>
                </p:nvGrpSpPr>
                <p:grpSpPr>
                  <a:xfrm>
                    <a:off x="4719823" y="2218458"/>
                    <a:ext cx="283630" cy="253824"/>
                    <a:chOff x="6986427" y="2972145"/>
                    <a:chExt cx="283630" cy="253824"/>
                  </a:xfrm>
                </p:grpSpPr>
                <p:pic>
                  <p:nvPicPr>
                    <p:cNvPr id="965" name="Picture 24 151">
                      <a:extLst>
                        <a:ext uri="{FF2B5EF4-FFF2-40B4-BE49-F238E27FC236}">
                          <a16:creationId xmlns:a16="http://schemas.microsoft.com/office/drawing/2014/main" id="{34B76989-B814-40D2-A849-53D4AC0B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66" name="Picture 24 152">
                      <a:extLst>
                        <a:ext uri="{FF2B5EF4-FFF2-40B4-BE49-F238E27FC236}">
                          <a16:creationId xmlns:a16="http://schemas.microsoft.com/office/drawing/2014/main" id="{183852CC-BF84-44D1-8426-B59ED561DE2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46" name="Group 945">
                <a:extLst>
                  <a:ext uri="{FF2B5EF4-FFF2-40B4-BE49-F238E27FC236}">
                    <a16:creationId xmlns:a16="http://schemas.microsoft.com/office/drawing/2014/main" id="{3BEEA9AB-0EBB-4707-8A66-7B8744BAB956}"/>
                  </a:ext>
                </a:extLst>
              </p:cNvPr>
              <p:cNvGrpSpPr/>
              <p:nvPr/>
            </p:nvGrpSpPr>
            <p:grpSpPr>
              <a:xfrm rot="18877668">
                <a:off x="6210508" y="3195426"/>
                <a:ext cx="601238" cy="499826"/>
                <a:chOff x="5841977" y="3176030"/>
                <a:chExt cx="601238" cy="499826"/>
              </a:xfrm>
            </p:grpSpPr>
            <p:grpSp>
              <p:nvGrpSpPr>
                <p:cNvPr id="947" name="Group 946">
                  <a:extLst>
                    <a:ext uri="{FF2B5EF4-FFF2-40B4-BE49-F238E27FC236}">
                      <a16:creationId xmlns:a16="http://schemas.microsoft.com/office/drawing/2014/main" id="{37726405-7137-45AC-8056-3D95E1648569}"/>
                    </a:ext>
                  </a:extLst>
                </p:cNvPr>
                <p:cNvGrpSpPr/>
                <p:nvPr/>
              </p:nvGrpSpPr>
              <p:grpSpPr>
                <a:xfrm rot="19742345">
                  <a:off x="5841977" y="3207622"/>
                  <a:ext cx="499826" cy="320263"/>
                  <a:chOff x="4503627" y="2218458"/>
                  <a:chExt cx="499826" cy="320263"/>
                </a:xfrm>
              </p:grpSpPr>
              <p:grpSp>
                <p:nvGrpSpPr>
                  <p:cNvPr id="955" name="Group 176">
                    <a:extLst>
                      <a:ext uri="{FF2B5EF4-FFF2-40B4-BE49-F238E27FC236}">
                        <a16:creationId xmlns:a16="http://schemas.microsoft.com/office/drawing/2014/main" id="{353D63EB-84B2-499D-BA87-9A118CF39221}"/>
                      </a:ext>
                    </a:extLst>
                  </p:cNvPr>
                  <p:cNvGrpSpPr/>
                  <p:nvPr/>
                </p:nvGrpSpPr>
                <p:grpSpPr>
                  <a:xfrm>
                    <a:off x="4503627" y="2301538"/>
                    <a:ext cx="300259" cy="237183"/>
                    <a:chOff x="2962956" y="2115885"/>
                    <a:chExt cx="300259" cy="237183"/>
                  </a:xfrm>
                </p:grpSpPr>
                <p:pic>
                  <p:nvPicPr>
                    <p:cNvPr id="959" name="Picture 24 153">
                      <a:extLst>
                        <a:ext uri="{FF2B5EF4-FFF2-40B4-BE49-F238E27FC236}">
                          <a16:creationId xmlns:a16="http://schemas.microsoft.com/office/drawing/2014/main" id="{F04C67E1-DDA6-4C7E-A4FD-784A0A6A7CE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60" name="Picture 24 154">
                      <a:extLst>
                        <a:ext uri="{FF2B5EF4-FFF2-40B4-BE49-F238E27FC236}">
                          <a16:creationId xmlns:a16="http://schemas.microsoft.com/office/drawing/2014/main" id="{E2FD640A-A961-4A34-89B3-39B50AFAA41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56" name="Group 179">
                    <a:extLst>
                      <a:ext uri="{FF2B5EF4-FFF2-40B4-BE49-F238E27FC236}">
                        <a16:creationId xmlns:a16="http://schemas.microsoft.com/office/drawing/2014/main" id="{353E7265-95DE-4E2C-9F2A-316D6F882FEA}"/>
                      </a:ext>
                    </a:extLst>
                  </p:cNvPr>
                  <p:cNvGrpSpPr/>
                  <p:nvPr/>
                </p:nvGrpSpPr>
                <p:grpSpPr>
                  <a:xfrm>
                    <a:off x="4719823" y="2218458"/>
                    <a:ext cx="283630" cy="253824"/>
                    <a:chOff x="6986427" y="2972145"/>
                    <a:chExt cx="283630" cy="253824"/>
                  </a:xfrm>
                </p:grpSpPr>
                <p:pic>
                  <p:nvPicPr>
                    <p:cNvPr id="957" name="Picture 24 155">
                      <a:extLst>
                        <a:ext uri="{FF2B5EF4-FFF2-40B4-BE49-F238E27FC236}">
                          <a16:creationId xmlns:a16="http://schemas.microsoft.com/office/drawing/2014/main" id="{EB734AC4-8BD9-4E0C-9AF4-E128CABE27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58" name="Picture 24 156">
                      <a:extLst>
                        <a:ext uri="{FF2B5EF4-FFF2-40B4-BE49-F238E27FC236}">
                          <a16:creationId xmlns:a16="http://schemas.microsoft.com/office/drawing/2014/main" id="{9F09853E-B70D-46C3-95E9-97088800494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48" name="Group 947">
                  <a:extLst>
                    <a:ext uri="{FF2B5EF4-FFF2-40B4-BE49-F238E27FC236}">
                      <a16:creationId xmlns:a16="http://schemas.microsoft.com/office/drawing/2014/main" id="{996CE6F0-587E-4897-B1C9-B60863AC4583}"/>
                    </a:ext>
                  </a:extLst>
                </p:cNvPr>
                <p:cNvGrpSpPr/>
                <p:nvPr/>
              </p:nvGrpSpPr>
              <p:grpSpPr>
                <a:xfrm rot="17239213">
                  <a:off x="6033171" y="3265811"/>
                  <a:ext cx="499826" cy="320263"/>
                  <a:chOff x="4503627" y="2218458"/>
                  <a:chExt cx="499826" cy="320263"/>
                </a:xfrm>
              </p:grpSpPr>
              <p:grpSp>
                <p:nvGrpSpPr>
                  <p:cNvPr id="949" name="Group 176">
                    <a:extLst>
                      <a:ext uri="{FF2B5EF4-FFF2-40B4-BE49-F238E27FC236}">
                        <a16:creationId xmlns:a16="http://schemas.microsoft.com/office/drawing/2014/main" id="{CDB07B77-752B-4FEE-B5A7-414527F1E1AD}"/>
                      </a:ext>
                    </a:extLst>
                  </p:cNvPr>
                  <p:cNvGrpSpPr/>
                  <p:nvPr/>
                </p:nvGrpSpPr>
                <p:grpSpPr>
                  <a:xfrm>
                    <a:off x="4503627" y="2301538"/>
                    <a:ext cx="300259" cy="237183"/>
                    <a:chOff x="2962956" y="2115885"/>
                    <a:chExt cx="300259" cy="237183"/>
                  </a:xfrm>
                </p:grpSpPr>
                <p:pic>
                  <p:nvPicPr>
                    <p:cNvPr id="953" name="Picture 24 157">
                      <a:extLst>
                        <a:ext uri="{FF2B5EF4-FFF2-40B4-BE49-F238E27FC236}">
                          <a16:creationId xmlns:a16="http://schemas.microsoft.com/office/drawing/2014/main" id="{E0EE074F-A7CD-4153-954B-53358006AC7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54" name="Picture 24 158">
                      <a:extLst>
                        <a:ext uri="{FF2B5EF4-FFF2-40B4-BE49-F238E27FC236}">
                          <a16:creationId xmlns:a16="http://schemas.microsoft.com/office/drawing/2014/main" id="{2DDC592B-07D0-42BB-8A3B-FAA05F548EF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50" name="Group 179">
                    <a:extLst>
                      <a:ext uri="{FF2B5EF4-FFF2-40B4-BE49-F238E27FC236}">
                        <a16:creationId xmlns:a16="http://schemas.microsoft.com/office/drawing/2014/main" id="{D50CD151-3464-4CC4-B49B-7626617F83AD}"/>
                      </a:ext>
                    </a:extLst>
                  </p:cNvPr>
                  <p:cNvGrpSpPr/>
                  <p:nvPr/>
                </p:nvGrpSpPr>
                <p:grpSpPr>
                  <a:xfrm>
                    <a:off x="4719823" y="2218458"/>
                    <a:ext cx="283630" cy="253824"/>
                    <a:chOff x="6986427" y="2972145"/>
                    <a:chExt cx="283630" cy="253824"/>
                  </a:xfrm>
                </p:grpSpPr>
                <p:pic>
                  <p:nvPicPr>
                    <p:cNvPr id="951" name="Picture 24 159">
                      <a:extLst>
                        <a:ext uri="{FF2B5EF4-FFF2-40B4-BE49-F238E27FC236}">
                          <a16:creationId xmlns:a16="http://schemas.microsoft.com/office/drawing/2014/main" id="{8373A4AB-352C-45E3-A202-1F40A5E6738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52" name="Picture 24 160">
                      <a:extLst>
                        <a:ext uri="{FF2B5EF4-FFF2-40B4-BE49-F238E27FC236}">
                          <a16:creationId xmlns:a16="http://schemas.microsoft.com/office/drawing/2014/main" id="{566D85C8-D453-4D62-B4B1-4D28FDA2050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763" name="Group 762">
              <a:extLst>
                <a:ext uri="{FF2B5EF4-FFF2-40B4-BE49-F238E27FC236}">
                  <a16:creationId xmlns:a16="http://schemas.microsoft.com/office/drawing/2014/main" id="{5BB1C384-7FC9-44FC-AEAE-E20434CE46C8}"/>
                </a:ext>
              </a:extLst>
            </p:cNvPr>
            <p:cNvGrpSpPr/>
            <p:nvPr/>
          </p:nvGrpSpPr>
          <p:grpSpPr>
            <a:xfrm>
              <a:off x="5382005" y="3684276"/>
              <a:ext cx="1078920" cy="969712"/>
              <a:chOff x="6792398" y="2509410"/>
              <a:chExt cx="1078920" cy="969712"/>
            </a:xfrm>
          </p:grpSpPr>
          <p:grpSp>
            <p:nvGrpSpPr>
              <p:cNvPr id="887" name="Group 886">
                <a:extLst>
                  <a:ext uri="{FF2B5EF4-FFF2-40B4-BE49-F238E27FC236}">
                    <a16:creationId xmlns:a16="http://schemas.microsoft.com/office/drawing/2014/main" id="{99343D41-A188-457A-814C-5837AA2CA060}"/>
                  </a:ext>
                </a:extLst>
              </p:cNvPr>
              <p:cNvGrpSpPr/>
              <p:nvPr/>
            </p:nvGrpSpPr>
            <p:grpSpPr>
              <a:xfrm>
                <a:off x="6792398" y="2703317"/>
                <a:ext cx="657768" cy="378452"/>
                <a:chOff x="4777947" y="3207622"/>
                <a:chExt cx="657768" cy="378452"/>
              </a:xfrm>
            </p:grpSpPr>
            <p:grpSp>
              <p:nvGrpSpPr>
                <p:cNvPr id="931" name="Group 930">
                  <a:extLst>
                    <a:ext uri="{FF2B5EF4-FFF2-40B4-BE49-F238E27FC236}">
                      <a16:creationId xmlns:a16="http://schemas.microsoft.com/office/drawing/2014/main" id="{43E14590-3EFB-43DE-8C7E-A41572578383}"/>
                    </a:ext>
                  </a:extLst>
                </p:cNvPr>
                <p:cNvGrpSpPr/>
                <p:nvPr/>
              </p:nvGrpSpPr>
              <p:grpSpPr>
                <a:xfrm>
                  <a:off x="4777947" y="3207622"/>
                  <a:ext cx="499826" cy="320263"/>
                  <a:chOff x="4503627" y="2218458"/>
                  <a:chExt cx="499826" cy="320263"/>
                </a:xfrm>
              </p:grpSpPr>
              <p:grpSp>
                <p:nvGrpSpPr>
                  <p:cNvPr id="939" name="Group 176">
                    <a:extLst>
                      <a:ext uri="{FF2B5EF4-FFF2-40B4-BE49-F238E27FC236}">
                        <a16:creationId xmlns:a16="http://schemas.microsoft.com/office/drawing/2014/main" id="{5265CAE5-5BE8-424B-80BF-3DBFC49C6612}"/>
                      </a:ext>
                    </a:extLst>
                  </p:cNvPr>
                  <p:cNvGrpSpPr/>
                  <p:nvPr/>
                </p:nvGrpSpPr>
                <p:grpSpPr>
                  <a:xfrm>
                    <a:off x="4503627" y="2301538"/>
                    <a:ext cx="300259" cy="237183"/>
                    <a:chOff x="2962956" y="2115885"/>
                    <a:chExt cx="300259" cy="237183"/>
                  </a:xfrm>
                </p:grpSpPr>
                <p:pic>
                  <p:nvPicPr>
                    <p:cNvPr id="943" name="Picture 24 161">
                      <a:extLst>
                        <a:ext uri="{FF2B5EF4-FFF2-40B4-BE49-F238E27FC236}">
                          <a16:creationId xmlns:a16="http://schemas.microsoft.com/office/drawing/2014/main" id="{A7EFDBF6-E7AC-47D9-BAFB-FCBE457023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4" name="Picture 24 162">
                      <a:extLst>
                        <a:ext uri="{FF2B5EF4-FFF2-40B4-BE49-F238E27FC236}">
                          <a16:creationId xmlns:a16="http://schemas.microsoft.com/office/drawing/2014/main" id="{0BC31969-1480-4655-8D62-A756D1841EF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40" name="Group 179">
                    <a:extLst>
                      <a:ext uri="{FF2B5EF4-FFF2-40B4-BE49-F238E27FC236}">
                        <a16:creationId xmlns:a16="http://schemas.microsoft.com/office/drawing/2014/main" id="{D88FBAF6-E04A-479D-A2B6-B95813C6728E}"/>
                      </a:ext>
                    </a:extLst>
                  </p:cNvPr>
                  <p:cNvGrpSpPr/>
                  <p:nvPr/>
                </p:nvGrpSpPr>
                <p:grpSpPr>
                  <a:xfrm>
                    <a:off x="4719823" y="2218458"/>
                    <a:ext cx="283630" cy="253824"/>
                    <a:chOff x="6986427" y="2972145"/>
                    <a:chExt cx="283630" cy="253824"/>
                  </a:xfrm>
                </p:grpSpPr>
                <p:pic>
                  <p:nvPicPr>
                    <p:cNvPr id="941" name="Picture 24 163">
                      <a:extLst>
                        <a:ext uri="{FF2B5EF4-FFF2-40B4-BE49-F238E27FC236}">
                          <a16:creationId xmlns:a16="http://schemas.microsoft.com/office/drawing/2014/main" id="{6DE63E35-E1D2-4BBD-A6AB-5A9302E6B70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42" name="Picture 24 164">
                      <a:extLst>
                        <a:ext uri="{FF2B5EF4-FFF2-40B4-BE49-F238E27FC236}">
                          <a16:creationId xmlns:a16="http://schemas.microsoft.com/office/drawing/2014/main" id="{EDFF2C2F-6BB7-4BE2-B7E6-37FF28AA43E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32" name="Group 931">
                  <a:extLst>
                    <a:ext uri="{FF2B5EF4-FFF2-40B4-BE49-F238E27FC236}">
                      <a16:creationId xmlns:a16="http://schemas.microsoft.com/office/drawing/2014/main" id="{5C762FF9-5F25-4834-AFBF-6A4794C54161}"/>
                    </a:ext>
                  </a:extLst>
                </p:cNvPr>
                <p:cNvGrpSpPr/>
                <p:nvPr/>
              </p:nvGrpSpPr>
              <p:grpSpPr>
                <a:xfrm>
                  <a:off x="4935889" y="3265811"/>
                  <a:ext cx="499826" cy="320263"/>
                  <a:chOff x="4503627" y="2218458"/>
                  <a:chExt cx="499826" cy="320263"/>
                </a:xfrm>
              </p:grpSpPr>
              <p:grpSp>
                <p:nvGrpSpPr>
                  <p:cNvPr id="933" name="Group 176">
                    <a:extLst>
                      <a:ext uri="{FF2B5EF4-FFF2-40B4-BE49-F238E27FC236}">
                        <a16:creationId xmlns:a16="http://schemas.microsoft.com/office/drawing/2014/main" id="{EB3E0CD2-A606-4E03-A626-F3DDD3BF4EEB}"/>
                      </a:ext>
                    </a:extLst>
                  </p:cNvPr>
                  <p:cNvGrpSpPr/>
                  <p:nvPr/>
                </p:nvGrpSpPr>
                <p:grpSpPr>
                  <a:xfrm>
                    <a:off x="4503627" y="2301538"/>
                    <a:ext cx="300259" cy="237183"/>
                    <a:chOff x="2962956" y="2115885"/>
                    <a:chExt cx="300259" cy="237183"/>
                  </a:xfrm>
                </p:grpSpPr>
                <p:pic>
                  <p:nvPicPr>
                    <p:cNvPr id="937" name="Picture 24 165">
                      <a:extLst>
                        <a:ext uri="{FF2B5EF4-FFF2-40B4-BE49-F238E27FC236}">
                          <a16:creationId xmlns:a16="http://schemas.microsoft.com/office/drawing/2014/main" id="{C569F18A-12A2-4FB6-A67B-505BF801709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8" name="Picture 24 166">
                      <a:extLst>
                        <a:ext uri="{FF2B5EF4-FFF2-40B4-BE49-F238E27FC236}">
                          <a16:creationId xmlns:a16="http://schemas.microsoft.com/office/drawing/2014/main" id="{27CF28A7-ED9A-4E40-A20B-1FB3F8E4FA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34" name="Group 179">
                    <a:extLst>
                      <a:ext uri="{FF2B5EF4-FFF2-40B4-BE49-F238E27FC236}">
                        <a16:creationId xmlns:a16="http://schemas.microsoft.com/office/drawing/2014/main" id="{1A1E982A-6979-480C-A4A4-1F3E07957F49}"/>
                      </a:ext>
                    </a:extLst>
                  </p:cNvPr>
                  <p:cNvGrpSpPr/>
                  <p:nvPr/>
                </p:nvGrpSpPr>
                <p:grpSpPr>
                  <a:xfrm>
                    <a:off x="4719823" y="2218458"/>
                    <a:ext cx="283630" cy="253824"/>
                    <a:chOff x="6986427" y="2972145"/>
                    <a:chExt cx="283630" cy="253824"/>
                  </a:xfrm>
                </p:grpSpPr>
                <p:pic>
                  <p:nvPicPr>
                    <p:cNvPr id="935" name="Picture 24 167">
                      <a:extLst>
                        <a:ext uri="{FF2B5EF4-FFF2-40B4-BE49-F238E27FC236}">
                          <a16:creationId xmlns:a16="http://schemas.microsoft.com/office/drawing/2014/main" id="{26C559DD-6918-4030-80C4-FA88094A28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36" name="Picture 24 168">
                      <a:extLst>
                        <a:ext uri="{FF2B5EF4-FFF2-40B4-BE49-F238E27FC236}">
                          <a16:creationId xmlns:a16="http://schemas.microsoft.com/office/drawing/2014/main" id="{622E15F4-00B5-434A-8F57-685935832D1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888" name="Group 887">
                <a:extLst>
                  <a:ext uri="{FF2B5EF4-FFF2-40B4-BE49-F238E27FC236}">
                    <a16:creationId xmlns:a16="http://schemas.microsoft.com/office/drawing/2014/main" id="{6967325A-0319-4278-90FD-89A407BB5B57}"/>
                  </a:ext>
                </a:extLst>
              </p:cNvPr>
              <p:cNvGrpSpPr/>
              <p:nvPr/>
            </p:nvGrpSpPr>
            <p:grpSpPr>
              <a:xfrm rot="19661454">
                <a:off x="6800712" y="2979296"/>
                <a:ext cx="601238" cy="499826"/>
                <a:chOff x="5841977" y="3176030"/>
                <a:chExt cx="601238" cy="499826"/>
              </a:xfrm>
            </p:grpSpPr>
            <p:grpSp>
              <p:nvGrpSpPr>
                <p:cNvPr id="917" name="Group 916">
                  <a:extLst>
                    <a:ext uri="{FF2B5EF4-FFF2-40B4-BE49-F238E27FC236}">
                      <a16:creationId xmlns:a16="http://schemas.microsoft.com/office/drawing/2014/main" id="{4F469E2F-B051-45CD-A363-379BAD1C007E}"/>
                    </a:ext>
                  </a:extLst>
                </p:cNvPr>
                <p:cNvGrpSpPr/>
                <p:nvPr/>
              </p:nvGrpSpPr>
              <p:grpSpPr>
                <a:xfrm rot="19742345">
                  <a:off x="5841977" y="3207622"/>
                  <a:ext cx="499826" cy="320263"/>
                  <a:chOff x="4503627" y="2218458"/>
                  <a:chExt cx="499826" cy="320263"/>
                </a:xfrm>
              </p:grpSpPr>
              <p:grpSp>
                <p:nvGrpSpPr>
                  <p:cNvPr id="925" name="Group 176">
                    <a:extLst>
                      <a:ext uri="{FF2B5EF4-FFF2-40B4-BE49-F238E27FC236}">
                        <a16:creationId xmlns:a16="http://schemas.microsoft.com/office/drawing/2014/main" id="{7334C78E-2284-420F-88F9-4CE1E2D914F3}"/>
                      </a:ext>
                    </a:extLst>
                  </p:cNvPr>
                  <p:cNvGrpSpPr/>
                  <p:nvPr/>
                </p:nvGrpSpPr>
                <p:grpSpPr>
                  <a:xfrm>
                    <a:off x="4503627" y="2301538"/>
                    <a:ext cx="300259" cy="237183"/>
                    <a:chOff x="2962956" y="2115885"/>
                    <a:chExt cx="300259" cy="237183"/>
                  </a:xfrm>
                </p:grpSpPr>
                <p:pic>
                  <p:nvPicPr>
                    <p:cNvPr id="929" name="Picture 24 169">
                      <a:extLst>
                        <a:ext uri="{FF2B5EF4-FFF2-40B4-BE49-F238E27FC236}">
                          <a16:creationId xmlns:a16="http://schemas.microsoft.com/office/drawing/2014/main" id="{028A5871-28C8-488F-82FE-B4FAF70A7B3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0" name="Picture 24 170">
                      <a:extLst>
                        <a:ext uri="{FF2B5EF4-FFF2-40B4-BE49-F238E27FC236}">
                          <a16:creationId xmlns:a16="http://schemas.microsoft.com/office/drawing/2014/main" id="{AD50C9CB-9027-4C50-BE85-87F93129BCB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26" name="Group 179">
                    <a:extLst>
                      <a:ext uri="{FF2B5EF4-FFF2-40B4-BE49-F238E27FC236}">
                        <a16:creationId xmlns:a16="http://schemas.microsoft.com/office/drawing/2014/main" id="{1706C41D-5B53-418B-A463-A12D60318D29}"/>
                      </a:ext>
                    </a:extLst>
                  </p:cNvPr>
                  <p:cNvGrpSpPr/>
                  <p:nvPr/>
                </p:nvGrpSpPr>
                <p:grpSpPr>
                  <a:xfrm>
                    <a:off x="4719823" y="2218458"/>
                    <a:ext cx="283630" cy="253824"/>
                    <a:chOff x="6986427" y="2972145"/>
                    <a:chExt cx="283630" cy="253824"/>
                  </a:xfrm>
                </p:grpSpPr>
                <p:pic>
                  <p:nvPicPr>
                    <p:cNvPr id="927" name="Picture 24 171">
                      <a:extLst>
                        <a:ext uri="{FF2B5EF4-FFF2-40B4-BE49-F238E27FC236}">
                          <a16:creationId xmlns:a16="http://schemas.microsoft.com/office/drawing/2014/main" id="{9B93FCDF-EA57-49B9-8C6B-0A1870D5F7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8" name="Picture 24 172">
                      <a:extLst>
                        <a:ext uri="{FF2B5EF4-FFF2-40B4-BE49-F238E27FC236}">
                          <a16:creationId xmlns:a16="http://schemas.microsoft.com/office/drawing/2014/main" id="{5AD97ACC-3259-449C-BDE1-AB207FFC7B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18" name="Group 917">
                  <a:extLst>
                    <a:ext uri="{FF2B5EF4-FFF2-40B4-BE49-F238E27FC236}">
                      <a16:creationId xmlns:a16="http://schemas.microsoft.com/office/drawing/2014/main" id="{0B960CAD-5484-4845-986B-80A23065D873}"/>
                    </a:ext>
                  </a:extLst>
                </p:cNvPr>
                <p:cNvGrpSpPr/>
                <p:nvPr/>
              </p:nvGrpSpPr>
              <p:grpSpPr>
                <a:xfrm rot="17239213">
                  <a:off x="6033171" y="3265811"/>
                  <a:ext cx="499826" cy="320263"/>
                  <a:chOff x="4503627" y="2218458"/>
                  <a:chExt cx="499826" cy="320263"/>
                </a:xfrm>
              </p:grpSpPr>
              <p:grpSp>
                <p:nvGrpSpPr>
                  <p:cNvPr id="919" name="Group 176">
                    <a:extLst>
                      <a:ext uri="{FF2B5EF4-FFF2-40B4-BE49-F238E27FC236}">
                        <a16:creationId xmlns:a16="http://schemas.microsoft.com/office/drawing/2014/main" id="{B5C3B386-2521-400C-9519-E590577F9169}"/>
                      </a:ext>
                    </a:extLst>
                  </p:cNvPr>
                  <p:cNvGrpSpPr/>
                  <p:nvPr/>
                </p:nvGrpSpPr>
                <p:grpSpPr>
                  <a:xfrm>
                    <a:off x="4503627" y="2301538"/>
                    <a:ext cx="300259" cy="237183"/>
                    <a:chOff x="2962956" y="2115885"/>
                    <a:chExt cx="300259" cy="237183"/>
                  </a:xfrm>
                </p:grpSpPr>
                <p:pic>
                  <p:nvPicPr>
                    <p:cNvPr id="923" name="Picture 24 173">
                      <a:extLst>
                        <a:ext uri="{FF2B5EF4-FFF2-40B4-BE49-F238E27FC236}">
                          <a16:creationId xmlns:a16="http://schemas.microsoft.com/office/drawing/2014/main" id="{A167F3D0-95CB-4E1A-A90E-798B6A27795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24" name="Picture 24 174">
                      <a:extLst>
                        <a:ext uri="{FF2B5EF4-FFF2-40B4-BE49-F238E27FC236}">
                          <a16:creationId xmlns:a16="http://schemas.microsoft.com/office/drawing/2014/main" id="{6D1347D3-3B98-4765-B9D3-18A5680574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20" name="Group 179">
                    <a:extLst>
                      <a:ext uri="{FF2B5EF4-FFF2-40B4-BE49-F238E27FC236}">
                        <a16:creationId xmlns:a16="http://schemas.microsoft.com/office/drawing/2014/main" id="{04260917-5B83-4D12-9B80-AEF09A210660}"/>
                      </a:ext>
                    </a:extLst>
                  </p:cNvPr>
                  <p:cNvGrpSpPr/>
                  <p:nvPr/>
                </p:nvGrpSpPr>
                <p:grpSpPr>
                  <a:xfrm>
                    <a:off x="4719823" y="2218458"/>
                    <a:ext cx="283630" cy="253824"/>
                    <a:chOff x="6986427" y="2972145"/>
                    <a:chExt cx="283630" cy="253824"/>
                  </a:xfrm>
                </p:grpSpPr>
                <p:pic>
                  <p:nvPicPr>
                    <p:cNvPr id="921" name="Picture 24 175">
                      <a:extLst>
                        <a:ext uri="{FF2B5EF4-FFF2-40B4-BE49-F238E27FC236}">
                          <a16:creationId xmlns:a16="http://schemas.microsoft.com/office/drawing/2014/main" id="{D6360275-4BDA-4F02-8274-4DBC738482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2" name="Picture 24 176">
                      <a:extLst>
                        <a:ext uri="{FF2B5EF4-FFF2-40B4-BE49-F238E27FC236}">
                          <a16:creationId xmlns:a16="http://schemas.microsoft.com/office/drawing/2014/main" id="{B93BA180-8B1B-4D95-9597-D7FEC64B9E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889" name="Group 888">
                <a:extLst>
                  <a:ext uri="{FF2B5EF4-FFF2-40B4-BE49-F238E27FC236}">
                    <a16:creationId xmlns:a16="http://schemas.microsoft.com/office/drawing/2014/main" id="{BC2816ED-024A-4D8B-891A-77D25CBFEC0D}"/>
                  </a:ext>
                </a:extLst>
              </p:cNvPr>
              <p:cNvGrpSpPr/>
              <p:nvPr/>
            </p:nvGrpSpPr>
            <p:grpSpPr>
              <a:xfrm rot="2171672">
                <a:off x="7250310" y="2916884"/>
                <a:ext cx="559876" cy="378452"/>
                <a:chOff x="4777947" y="3207622"/>
                <a:chExt cx="559876" cy="378452"/>
              </a:xfrm>
            </p:grpSpPr>
            <p:grpSp>
              <p:nvGrpSpPr>
                <p:cNvPr id="905" name="Group 904">
                  <a:extLst>
                    <a:ext uri="{FF2B5EF4-FFF2-40B4-BE49-F238E27FC236}">
                      <a16:creationId xmlns:a16="http://schemas.microsoft.com/office/drawing/2014/main" id="{E109A314-A2EF-4A19-B3C7-95C13F73E4C9}"/>
                    </a:ext>
                  </a:extLst>
                </p:cNvPr>
                <p:cNvGrpSpPr/>
                <p:nvPr/>
              </p:nvGrpSpPr>
              <p:grpSpPr>
                <a:xfrm>
                  <a:off x="4777947" y="3207622"/>
                  <a:ext cx="499826" cy="320263"/>
                  <a:chOff x="4503627" y="2218458"/>
                  <a:chExt cx="499826" cy="320263"/>
                </a:xfrm>
              </p:grpSpPr>
              <p:grpSp>
                <p:nvGrpSpPr>
                  <p:cNvPr id="911" name="Group 176">
                    <a:extLst>
                      <a:ext uri="{FF2B5EF4-FFF2-40B4-BE49-F238E27FC236}">
                        <a16:creationId xmlns:a16="http://schemas.microsoft.com/office/drawing/2014/main" id="{DF604619-6AF5-4FAF-8D42-1B64681ADD9D}"/>
                      </a:ext>
                    </a:extLst>
                  </p:cNvPr>
                  <p:cNvGrpSpPr/>
                  <p:nvPr/>
                </p:nvGrpSpPr>
                <p:grpSpPr>
                  <a:xfrm>
                    <a:off x="4503627" y="2301538"/>
                    <a:ext cx="300259" cy="237183"/>
                    <a:chOff x="2962956" y="2115885"/>
                    <a:chExt cx="300259" cy="237183"/>
                  </a:xfrm>
                </p:grpSpPr>
                <p:pic>
                  <p:nvPicPr>
                    <p:cNvPr id="915" name="Picture 24 177">
                      <a:extLst>
                        <a:ext uri="{FF2B5EF4-FFF2-40B4-BE49-F238E27FC236}">
                          <a16:creationId xmlns:a16="http://schemas.microsoft.com/office/drawing/2014/main" id="{8AF2FCD4-88F3-48F5-BB64-514932502E9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16" name="Picture 24 178">
                      <a:extLst>
                        <a:ext uri="{FF2B5EF4-FFF2-40B4-BE49-F238E27FC236}">
                          <a16:creationId xmlns:a16="http://schemas.microsoft.com/office/drawing/2014/main" id="{93D4688A-95A4-42EB-A5FC-AB6C59A1C97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12" name="Group 179">
                    <a:extLst>
                      <a:ext uri="{FF2B5EF4-FFF2-40B4-BE49-F238E27FC236}">
                        <a16:creationId xmlns:a16="http://schemas.microsoft.com/office/drawing/2014/main" id="{D3C973CB-6AD3-4DBB-BBAB-362F7E0054D5}"/>
                      </a:ext>
                    </a:extLst>
                  </p:cNvPr>
                  <p:cNvGrpSpPr/>
                  <p:nvPr/>
                </p:nvGrpSpPr>
                <p:grpSpPr>
                  <a:xfrm>
                    <a:off x="4719823" y="2218458"/>
                    <a:ext cx="283630" cy="253824"/>
                    <a:chOff x="6986427" y="2972145"/>
                    <a:chExt cx="283630" cy="253824"/>
                  </a:xfrm>
                </p:grpSpPr>
                <p:pic>
                  <p:nvPicPr>
                    <p:cNvPr id="913" name="Picture 24 179">
                      <a:extLst>
                        <a:ext uri="{FF2B5EF4-FFF2-40B4-BE49-F238E27FC236}">
                          <a16:creationId xmlns:a16="http://schemas.microsoft.com/office/drawing/2014/main" id="{6F6EC201-319B-4841-A3E5-F431334E823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4" name="Picture 24 180">
                      <a:extLst>
                        <a:ext uri="{FF2B5EF4-FFF2-40B4-BE49-F238E27FC236}">
                          <a16:creationId xmlns:a16="http://schemas.microsoft.com/office/drawing/2014/main" id="{A9F0E072-021C-46A7-B9C2-760BCB495E6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06" name="Group 905">
                  <a:extLst>
                    <a:ext uri="{FF2B5EF4-FFF2-40B4-BE49-F238E27FC236}">
                      <a16:creationId xmlns:a16="http://schemas.microsoft.com/office/drawing/2014/main" id="{EF33C8DA-6CBA-4470-8C20-B159EF0C6A7C}"/>
                    </a:ext>
                  </a:extLst>
                </p:cNvPr>
                <p:cNvGrpSpPr/>
                <p:nvPr/>
              </p:nvGrpSpPr>
              <p:grpSpPr>
                <a:xfrm>
                  <a:off x="4935889" y="3332309"/>
                  <a:ext cx="401934" cy="253765"/>
                  <a:chOff x="4503627" y="2284956"/>
                  <a:chExt cx="401934" cy="253765"/>
                </a:xfrm>
              </p:grpSpPr>
              <p:grpSp>
                <p:nvGrpSpPr>
                  <p:cNvPr id="907" name="Group 176">
                    <a:extLst>
                      <a:ext uri="{FF2B5EF4-FFF2-40B4-BE49-F238E27FC236}">
                        <a16:creationId xmlns:a16="http://schemas.microsoft.com/office/drawing/2014/main" id="{2BCA2AA5-9B75-4B8A-9887-209C3F2F9A50}"/>
                      </a:ext>
                    </a:extLst>
                  </p:cNvPr>
                  <p:cNvGrpSpPr/>
                  <p:nvPr/>
                </p:nvGrpSpPr>
                <p:grpSpPr>
                  <a:xfrm>
                    <a:off x="4503627" y="2301538"/>
                    <a:ext cx="300259" cy="237183"/>
                    <a:chOff x="2962956" y="2115885"/>
                    <a:chExt cx="300259" cy="237183"/>
                  </a:xfrm>
                </p:grpSpPr>
                <p:pic>
                  <p:nvPicPr>
                    <p:cNvPr id="909" name="Picture 24 181">
                      <a:extLst>
                        <a:ext uri="{FF2B5EF4-FFF2-40B4-BE49-F238E27FC236}">
                          <a16:creationId xmlns:a16="http://schemas.microsoft.com/office/drawing/2014/main" id="{58B152E9-6719-4D3C-B7A3-A341463CF39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10" name="Picture 24 182">
                      <a:extLst>
                        <a:ext uri="{FF2B5EF4-FFF2-40B4-BE49-F238E27FC236}">
                          <a16:creationId xmlns:a16="http://schemas.microsoft.com/office/drawing/2014/main" id="{ABAE9153-CB61-4850-8EDA-7A1B4F6A6B4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908" name="Picture 24 183">
                    <a:extLst>
                      <a:ext uri="{FF2B5EF4-FFF2-40B4-BE49-F238E27FC236}">
                        <a16:creationId xmlns:a16="http://schemas.microsoft.com/office/drawing/2014/main" id="{D94442D5-C957-4E59-B71E-8B5B4B5F9F29}"/>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890" name="Group 889">
                <a:extLst>
                  <a:ext uri="{FF2B5EF4-FFF2-40B4-BE49-F238E27FC236}">
                    <a16:creationId xmlns:a16="http://schemas.microsoft.com/office/drawing/2014/main" id="{4D7CA58F-4B84-46D9-A982-C442FAC63CBB}"/>
                  </a:ext>
                </a:extLst>
              </p:cNvPr>
              <p:cNvGrpSpPr/>
              <p:nvPr/>
            </p:nvGrpSpPr>
            <p:grpSpPr>
              <a:xfrm rot="21049340">
                <a:off x="7270080" y="2509410"/>
                <a:ext cx="601238" cy="499826"/>
                <a:chOff x="5841977" y="3176030"/>
                <a:chExt cx="601238" cy="499826"/>
              </a:xfrm>
            </p:grpSpPr>
            <p:grpSp>
              <p:nvGrpSpPr>
                <p:cNvPr id="891" name="Group 890">
                  <a:extLst>
                    <a:ext uri="{FF2B5EF4-FFF2-40B4-BE49-F238E27FC236}">
                      <a16:creationId xmlns:a16="http://schemas.microsoft.com/office/drawing/2014/main" id="{9D9CF70E-5FC8-487C-AF39-6E5569F4960C}"/>
                    </a:ext>
                  </a:extLst>
                </p:cNvPr>
                <p:cNvGrpSpPr/>
                <p:nvPr/>
              </p:nvGrpSpPr>
              <p:grpSpPr>
                <a:xfrm rot="19742345">
                  <a:off x="5841977" y="3207622"/>
                  <a:ext cx="499826" cy="320263"/>
                  <a:chOff x="4503627" y="2218458"/>
                  <a:chExt cx="499826" cy="320263"/>
                </a:xfrm>
              </p:grpSpPr>
              <p:grpSp>
                <p:nvGrpSpPr>
                  <p:cNvPr id="899" name="Group 176">
                    <a:extLst>
                      <a:ext uri="{FF2B5EF4-FFF2-40B4-BE49-F238E27FC236}">
                        <a16:creationId xmlns:a16="http://schemas.microsoft.com/office/drawing/2014/main" id="{57D19E05-9125-44A4-B426-AAFCC4E44DE6}"/>
                      </a:ext>
                    </a:extLst>
                  </p:cNvPr>
                  <p:cNvGrpSpPr/>
                  <p:nvPr/>
                </p:nvGrpSpPr>
                <p:grpSpPr>
                  <a:xfrm>
                    <a:off x="4503627" y="2301538"/>
                    <a:ext cx="300259" cy="237183"/>
                    <a:chOff x="2962956" y="2115885"/>
                    <a:chExt cx="300259" cy="237183"/>
                  </a:xfrm>
                </p:grpSpPr>
                <p:pic>
                  <p:nvPicPr>
                    <p:cNvPr id="903" name="Picture 24 185">
                      <a:extLst>
                        <a:ext uri="{FF2B5EF4-FFF2-40B4-BE49-F238E27FC236}">
                          <a16:creationId xmlns:a16="http://schemas.microsoft.com/office/drawing/2014/main" id="{1ECAB39C-4CF3-46E3-9EEB-9C6400A45CB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04" name="Picture 24 186">
                      <a:extLst>
                        <a:ext uri="{FF2B5EF4-FFF2-40B4-BE49-F238E27FC236}">
                          <a16:creationId xmlns:a16="http://schemas.microsoft.com/office/drawing/2014/main" id="{8E4B2817-7A5D-4341-8381-99FCF2372E3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0" name="Group 179">
                    <a:extLst>
                      <a:ext uri="{FF2B5EF4-FFF2-40B4-BE49-F238E27FC236}">
                        <a16:creationId xmlns:a16="http://schemas.microsoft.com/office/drawing/2014/main" id="{339B2897-0267-4700-86F0-43A7505BED5D}"/>
                      </a:ext>
                    </a:extLst>
                  </p:cNvPr>
                  <p:cNvGrpSpPr/>
                  <p:nvPr/>
                </p:nvGrpSpPr>
                <p:grpSpPr>
                  <a:xfrm>
                    <a:off x="4719823" y="2218458"/>
                    <a:ext cx="283630" cy="253824"/>
                    <a:chOff x="6986427" y="2972145"/>
                    <a:chExt cx="283630" cy="253824"/>
                  </a:xfrm>
                </p:grpSpPr>
                <p:pic>
                  <p:nvPicPr>
                    <p:cNvPr id="901" name="Picture 24 187">
                      <a:extLst>
                        <a:ext uri="{FF2B5EF4-FFF2-40B4-BE49-F238E27FC236}">
                          <a16:creationId xmlns:a16="http://schemas.microsoft.com/office/drawing/2014/main" id="{B09525EE-7DF8-4D27-968D-7B6FCF7BF85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02" name="Picture 24 188">
                      <a:extLst>
                        <a:ext uri="{FF2B5EF4-FFF2-40B4-BE49-F238E27FC236}">
                          <a16:creationId xmlns:a16="http://schemas.microsoft.com/office/drawing/2014/main" id="{557A7F5B-C77D-48E7-B368-5C52B021FB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92" name="Group 891">
                  <a:extLst>
                    <a:ext uri="{FF2B5EF4-FFF2-40B4-BE49-F238E27FC236}">
                      <a16:creationId xmlns:a16="http://schemas.microsoft.com/office/drawing/2014/main" id="{A0285640-5113-4086-A508-182F6F3EF94C}"/>
                    </a:ext>
                  </a:extLst>
                </p:cNvPr>
                <p:cNvGrpSpPr/>
                <p:nvPr/>
              </p:nvGrpSpPr>
              <p:grpSpPr>
                <a:xfrm rot="17239213">
                  <a:off x="6033171" y="3265811"/>
                  <a:ext cx="499826" cy="320263"/>
                  <a:chOff x="4503627" y="2218458"/>
                  <a:chExt cx="499826" cy="320263"/>
                </a:xfrm>
              </p:grpSpPr>
              <p:grpSp>
                <p:nvGrpSpPr>
                  <p:cNvPr id="893" name="Group 176">
                    <a:extLst>
                      <a:ext uri="{FF2B5EF4-FFF2-40B4-BE49-F238E27FC236}">
                        <a16:creationId xmlns:a16="http://schemas.microsoft.com/office/drawing/2014/main" id="{70374667-54C6-4628-A7AE-B34C55947517}"/>
                      </a:ext>
                    </a:extLst>
                  </p:cNvPr>
                  <p:cNvGrpSpPr/>
                  <p:nvPr/>
                </p:nvGrpSpPr>
                <p:grpSpPr>
                  <a:xfrm>
                    <a:off x="4503627" y="2301538"/>
                    <a:ext cx="300259" cy="237183"/>
                    <a:chOff x="2962956" y="2115885"/>
                    <a:chExt cx="300259" cy="237183"/>
                  </a:xfrm>
                </p:grpSpPr>
                <p:pic>
                  <p:nvPicPr>
                    <p:cNvPr id="897" name="Picture 24 189">
                      <a:extLst>
                        <a:ext uri="{FF2B5EF4-FFF2-40B4-BE49-F238E27FC236}">
                          <a16:creationId xmlns:a16="http://schemas.microsoft.com/office/drawing/2014/main" id="{841A4FB8-887C-4475-815B-D6C3B143F4E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98" name="Picture 24 190">
                      <a:extLst>
                        <a:ext uri="{FF2B5EF4-FFF2-40B4-BE49-F238E27FC236}">
                          <a16:creationId xmlns:a16="http://schemas.microsoft.com/office/drawing/2014/main" id="{AB852EB4-824C-458E-9A99-E39E614C790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4" name="Group 179">
                    <a:extLst>
                      <a:ext uri="{FF2B5EF4-FFF2-40B4-BE49-F238E27FC236}">
                        <a16:creationId xmlns:a16="http://schemas.microsoft.com/office/drawing/2014/main" id="{0C85EC5E-5AB8-43B2-AE39-790E6CD4856B}"/>
                      </a:ext>
                    </a:extLst>
                  </p:cNvPr>
                  <p:cNvGrpSpPr/>
                  <p:nvPr/>
                </p:nvGrpSpPr>
                <p:grpSpPr>
                  <a:xfrm>
                    <a:off x="4719823" y="2218458"/>
                    <a:ext cx="283630" cy="253824"/>
                    <a:chOff x="6986427" y="2972145"/>
                    <a:chExt cx="283630" cy="253824"/>
                  </a:xfrm>
                </p:grpSpPr>
                <p:pic>
                  <p:nvPicPr>
                    <p:cNvPr id="895" name="Picture 24 191">
                      <a:extLst>
                        <a:ext uri="{FF2B5EF4-FFF2-40B4-BE49-F238E27FC236}">
                          <a16:creationId xmlns:a16="http://schemas.microsoft.com/office/drawing/2014/main" id="{3D111016-F470-4130-8710-D2FD280CF58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96" name="Picture 24 192">
                      <a:extLst>
                        <a:ext uri="{FF2B5EF4-FFF2-40B4-BE49-F238E27FC236}">
                          <a16:creationId xmlns:a16="http://schemas.microsoft.com/office/drawing/2014/main" id="{69C26176-AF32-42D9-AE6B-E501DD510BB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764" name="Group 763">
              <a:extLst>
                <a:ext uri="{FF2B5EF4-FFF2-40B4-BE49-F238E27FC236}">
                  <a16:creationId xmlns:a16="http://schemas.microsoft.com/office/drawing/2014/main" id="{209D765E-B798-4B2C-8FD2-359F543E30DB}"/>
                </a:ext>
              </a:extLst>
            </p:cNvPr>
            <p:cNvGrpSpPr/>
            <p:nvPr/>
          </p:nvGrpSpPr>
          <p:grpSpPr>
            <a:xfrm>
              <a:off x="5889081" y="2731026"/>
              <a:ext cx="1557892" cy="1293966"/>
              <a:chOff x="6991903" y="2695004"/>
              <a:chExt cx="1557892" cy="1293966"/>
            </a:xfrm>
          </p:grpSpPr>
          <p:grpSp>
            <p:nvGrpSpPr>
              <p:cNvPr id="765" name="Group 764">
                <a:extLst>
                  <a:ext uri="{FF2B5EF4-FFF2-40B4-BE49-F238E27FC236}">
                    <a16:creationId xmlns:a16="http://schemas.microsoft.com/office/drawing/2014/main" id="{E175147C-1BE2-4590-8ED6-B3C4EADF6F86}"/>
                  </a:ext>
                </a:extLst>
              </p:cNvPr>
              <p:cNvGrpSpPr/>
              <p:nvPr/>
            </p:nvGrpSpPr>
            <p:grpSpPr>
              <a:xfrm>
                <a:off x="6991903" y="2695004"/>
                <a:ext cx="657768" cy="378452"/>
                <a:chOff x="4777947" y="3207622"/>
                <a:chExt cx="657768" cy="378452"/>
              </a:xfrm>
            </p:grpSpPr>
            <p:grpSp>
              <p:nvGrpSpPr>
                <p:cNvPr id="873" name="Group 872">
                  <a:extLst>
                    <a:ext uri="{FF2B5EF4-FFF2-40B4-BE49-F238E27FC236}">
                      <a16:creationId xmlns:a16="http://schemas.microsoft.com/office/drawing/2014/main" id="{A4786510-4547-4FDE-A981-121733801FC5}"/>
                    </a:ext>
                  </a:extLst>
                </p:cNvPr>
                <p:cNvGrpSpPr/>
                <p:nvPr/>
              </p:nvGrpSpPr>
              <p:grpSpPr>
                <a:xfrm>
                  <a:off x="4777947" y="3207622"/>
                  <a:ext cx="499826" cy="320263"/>
                  <a:chOff x="4503627" y="2218458"/>
                  <a:chExt cx="499826" cy="320263"/>
                </a:xfrm>
              </p:grpSpPr>
              <p:grpSp>
                <p:nvGrpSpPr>
                  <p:cNvPr id="881" name="Group 176">
                    <a:extLst>
                      <a:ext uri="{FF2B5EF4-FFF2-40B4-BE49-F238E27FC236}">
                        <a16:creationId xmlns:a16="http://schemas.microsoft.com/office/drawing/2014/main" id="{F65F6A60-F7F3-431C-895D-4A7E20C2DAF0}"/>
                      </a:ext>
                    </a:extLst>
                  </p:cNvPr>
                  <p:cNvGrpSpPr/>
                  <p:nvPr/>
                </p:nvGrpSpPr>
                <p:grpSpPr>
                  <a:xfrm>
                    <a:off x="4503627" y="2301538"/>
                    <a:ext cx="300259" cy="237183"/>
                    <a:chOff x="2962956" y="2115885"/>
                    <a:chExt cx="300259" cy="237183"/>
                  </a:xfrm>
                </p:grpSpPr>
                <p:pic>
                  <p:nvPicPr>
                    <p:cNvPr id="885" name="Picture 24 193">
                      <a:extLst>
                        <a:ext uri="{FF2B5EF4-FFF2-40B4-BE49-F238E27FC236}">
                          <a16:creationId xmlns:a16="http://schemas.microsoft.com/office/drawing/2014/main" id="{0007E5AB-C68E-4BD7-9DB9-2DC49778F65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6" name="Picture 24 194">
                      <a:extLst>
                        <a:ext uri="{FF2B5EF4-FFF2-40B4-BE49-F238E27FC236}">
                          <a16:creationId xmlns:a16="http://schemas.microsoft.com/office/drawing/2014/main" id="{277CD820-AD11-4AEF-A4AB-33201BB1B2C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82" name="Group 179">
                    <a:extLst>
                      <a:ext uri="{FF2B5EF4-FFF2-40B4-BE49-F238E27FC236}">
                        <a16:creationId xmlns:a16="http://schemas.microsoft.com/office/drawing/2014/main" id="{1E3CDFCE-F0AE-4CA9-8DC4-3AD3488A4331}"/>
                      </a:ext>
                    </a:extLst>
                  </p:cNvPr>
                  <p:cNvGrpSpPr/>
                  <p:nvPr/>
                </p:nvGrpSpPr>
                <p:grpSpPr>
                  <a:xfrm>
                    <a:off x="4719823" y="2218458"/>
                    <a:ext cx="283630" cy="253824"/>
                    <a:chOff x="6986427" y="2972145"/>
                    <a:chExt cx="283630" cy="253824"/>
                  </a:xfrm>
                </p:grpSpPr>
                <p:pic>
                  <p:nvPicPr>
                    <p:cNvPr id="883" name="Picture 24 195">
                      <a:extLst>
                        <a:ext uri="{FF2B5EF4-FFF2-40B4-BE49-F238E27FC236}">
                          <a16:creationId xmlns:a16="http://schemas.microsoft.com/office/drawing/2014/main" id="{FF6A0590-362E-400A-9F8A-3A641C4C965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84" name="Picture 24 196">
                      <a:extLst>
                        <a:ext uri="{FF2B5EF4-FFF2-40B4-BE49-F238E27FC236}">
                          <a16:creationId xmlns:a16="http://schemas.microsoft.com/office/drawing/2014/main" id="{899E85AD-51EA-4638-822D-CD8D8D8D7E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74" name="Group 873">
                  <a:extLst>
                    <a:ext uri="{FF2B5EF4-FFF2-40B4-BE49-F238E27FC236}">
                      <a16:creationId xmlns:a16="http://schemas.microsoft.com/office/drawing/2014/main" id="{3ED5AA12-4C77-4C62-BA63-F6DD16042307}"/>
                    </a:ext>
                  </a:extLst>
                </p:cNvPr>
                <p:cNvGrpSpPr/>
                <p:nvPr/>
              </p:nvGrpSpPr>
              <p:grpSpPr>
                <a:xfrm>
                  <a:off x="4935889" y="3265811"/>
                  <a:ext cx="499826" cy="320263"/>
                  <a:chOff x="4503627" y="2218458"/>
                  <a:chExt cx="499826" cy="320263"/>
                </a:xfrm>
              </p:grpSpPr>
              <p:grpSp>
                <p:nvGrpSpPr>
                  <p:cNvPr id="875" name="Group 176">
                    <a:extLst>
                      <a:ext uri="{FF2B5EF4-FFF2-40B4-BE49-F238E27FC236}">
                        <a16:creationId xmlns:a16="http://schemas.microsoft.com/office/drawing/2014/main" id="{22CE34D7-109C-452B-99D6-12DB553246A9}"/>
                      </a:ext>
                    </a:extLst>
                  </p:cNvPr>
                  <p:cNvGrpSpPr/>
                  <p:nvPr/>
                </p:nvGrpSpPr>
                <p:grpSpPr>
                  <a:xfrm>
                    <a:off x="4503627" y="2301538"/>
                    <a:ext cx="300259" cy="237183"/>
                    <a:chOff x="2962956" y="2115885"/>
                    <a:chExt cx="300259" cy="237183"/>
                  </a:xfrm>
                </p:grpSpPr>
                <p:pic>
                  <p:nvPicPr>
                    <p:cNvPr id="879" name="Picture 24 197">
                      <a:extLst>
                        <a:ext uri="{FF2B5EF4-FFF2-40B4-BE49-F238E27FC236}">
                          <a16:creationId xmlns:a16="http://schemas.microsoft.com/office/drawing/2014/main" id="{14ABF549-C830-4EE9-80C3-522C6546EA4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0" name="Picture 24 198">
                      <a:extLst>
                        <a:ext uri="{FF2B5EF4-FFF2-40B4-BE49-F238E27FC236}">
                          <a16:creationId xmlns:a16="http://schemas.microsoft.com/office/drawing/2014/main" id="{1C6C6823-1D67-4B6B-BB99-70A1364E645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76" name="Group 179">
                    <a:extLst>
                      <a:ext uri="{FF2B5EF4-FFF2-40B4-BE49-F238E27FC236}">
                        <a16:creationId xmlns:a16="http://schemas.microsoft.com/office/drawing/2014/main" id="{7B650934-2152-4DE2-96CF-F258221FE6CD}"/>
                      </a:ext>
                    </a:extLst>
                  </p:cNvPr>
                  <p:cNvGrpSpPr/>
                  <p:nvPr/>
                </p:nvGrpSpPr>
                <p:grpSpPr>
                  <a:xfrm>
                    <a:off x="4719823" y="2218458"/>
                    <a:ext cx="283630" cy="253824"/>
                    <a:chOff x="6986427" y="2972145"/>
                    <a:chExt cx="283630" cy="253824"/>
                  </a:xfrm>
                </p:grpSpPr>
                <p:pic>
                  <p:nvPicPr>
                    <p:cNvPr id="877" name="Picture 24 199">
                      <a:extLst>
                        <a:ext uri="{FF2B5EF4-FFF2-40B4-BE49-F238E27FC236}">
                          <a16:creationId xmlns:a16="http://schemas.microsoft.com/office/drawing/2014/main" id="{F9E45AB2-AEF1-457D-AF38-9B013BC93C1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78" name="Picture 24 200">
                      <a:extLst>
                        <a:ext uri="{FF2B5EF4-FFF2-40B4-BE49-F238E27FC236}">
                          <a16:creationId xmlns:a16="http://schemas.microsoft.com/office/drawing/2014/main" id="{D8C83641-31D9-4108-A93A-66738A2443A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66" name="Group 765">
                <a:extLst>
                  <a:ext uri="{FF2B5EF4-FFF2-40B4-BE49-F238E27FC236}">
                    <a16:creationId xmlns:a16="http://schemas.microsoft.com/office/drawing/2014/main" id="{FA23CA73-4C32-4F1F-8D5F-D4385E9B4606}"/>
                  </a:ext>
                </a:extLst>
              </p:cNvPr>
              <p:cNvGrpSpPr/>
              <p:nvPr/>
            </p:nvGrpSpPr>
            <p:grpSpPr>
              <a:xfrm>
                <a:off x="7000217" y="2970983"/>
                <a:ext cx="601238" cy="499826"/>
                <a:chOff x="5841977" y="3176030"/>
                <a:chExt cx="601238" cy="499826"/>
              </a:xfrm>
            </p:grpSpPr>
            <p:grpSp>
              <p:nvGrpSpPr>
                <p:cNvPr id="859" name="Group 858">
                  <a:extLst>
                    <a:ext uri="{FF2B5EF4-FFF2-40B4-BE49-F238E27FC236}">
                      <a16:creationId xmlns:a16="http://schemas.microsoft.com/office/drawing/2014/main" id="{F572A2B7-213D-46AF-B711-E6F7F54C8FC8}"/>
                    </a:ext>
                  </a:extLst>
                </p:cNvPr>
                <p:cNvGrpSpPr/>
                <p:nvPr/>
              </p:nvGrpSpPr>
              <p:grpSpPr>
                <a:xfrm rot="19742345">
                  <a:off x="5841977" y="3207622"/>
                  <a:ext cx="499826" cy="320263"/>
                  <a:chOff x="4503627" y="2218458"/>
                  <a:chExt cx="499826" cy="320263"/>
                </a:xfrm>
              </p:grpSpPr>
              <p:grpSp>
                <p:nvGrpSpPr>
                  <p:cNvPr id="867" name="Group 176">
                    <a:extLst>
                      <a:ext uri="{FF2B5EF4-FFF2-40B4-BE49-F238E27FC236}">
                        <a16:creationId xmlns:a16="http://schemas.microsoft.com/office/drawing/2014/main" id="{0FECADF1-4372-4297-BDE6-187DF04DDE6A}"/>
                      </a:ext>
                    </a:extLst>
                  </p:cNvPr>
                  <p:cNvGrpSpPr/>
                  <p:nvPr/>
                </p:nvGrpSpPr>
                <p:grpSpPr>
                  <a:xfrm>
                    <a:off x="4503627" y="2301538"/>
                    <a:ext cx="300259" cy="237183"/>
                    <a:chOff x="2962956" y="2115885"/>
                    <a:chExt cx="300259" cy="237183"/>
                  </a:xfrm>
                </p:grpSpPr>
                <p:pic>
                  <p:nvPicPr>
                    <p:cNvPr id="871" name="Picture 24 201">
                      <a:extLst>
                        <a:ext uri="{FF2B5EF4-FFF2-40B4-BE49-F238E27FC236}">
                          <a16:creationId xmlns:a16="http://schemas.microsoft.com/office/drawing/2014/main" id="{00025907-6EDE-4048-B48D-F26382E1150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2" name="Picture 24 202">
                      <a:extLst>
                        <a:ext uri="{FF2B5EF4-FFF2-40B4-BE49-F238E27FC236}">
                          <a16:creationId xmlns:a16="http://schemas.microsoft.com/office/drawing/2014/main" id="{B924A0B7-58B4-4394-B100-90DF1781831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68" name="Group 179">
                    <a:extLst>
                      <a:ext uri="{FF2B5EF4-FFF2-40B4-BE49-F238E27FC236}">
                        <a16:creationId xmlns:a16="http://schemas.microsoft.com/office/drawing/2014/main" id="{ECF3BB08-B3B4-4DA2-A2CF-6F9E052B2E04}"/>
                      </a:ext>
                    </a:extLst>
                  </p:cNvPr>
                  <p:cNvGrpSpPr/>
                  <p:nvPr/>
                </p:nvGrpSpPr>
                <p:grpSpPr>
                  <a:xfrm>
                    <a:off x="4719823" y="2218458"/>
                    <a:ext cx="283630" cy="253824"/>
                    <a:chOff x="6986427" y="2972145"/>
                    <a:chExt cx="283630" cy="253824"/>
                  </a:xfrm>
                </p:grpSpPr>
                <p:pic>
                  <p:nvPicPr>
                    <p:cNvPr id="869" name="Picture 24 203">
                      <a:extLst>
                        <a:ext uri="{FF2B5EF4-FFF2-40B4-BE49-F238E27FC236}">
                          <a16:creationId xmlns:a16="http://schemas.microsoft.com/office/drawing/2014/main" id="{2A6575CF-A1F6-43E6-9DB6-B847B2BE415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70" name="Picture 24 204">
                      <a:extLst>
                        <a:ext uri="{FF2B5EF4-FFF2-40B4-BE49-F238E27FC236}">
                          <a16:creationId xmlns:a16="http://schemas.microsoft.com/office/drawing/2014/main" id="{45F89E7C-F8F8-436E-895B-986380DB76C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60" name="Group 859">
                  <a:extLst>
                    <a:ext uri="{FF2B5EF4-FFF2-40B4-BE49-F238E27FC236}">
                      <a16:creationId xmlns:a16="http://schemas.microsoft.com/office/drawing/2014/main" id="{1F63A1B9-B3B8-49EA-A8FC-3DF793040918}"/>
                    </a:ext>
                  </a:extLst>
                </p:cNvPr>
                <p:cNvGrpSpPr/>
                <p:nvPr/>
              </p:nvGrpSpPr>
              <p:grpSpPr>
                <a:xfrm rot="17239213">
                  <a:off x="6033171" y="3265811"/>
                  <a:ext cx="499826" cy="320263"/>
                  <a:chOff x="4503627" y="2218458"/>
                  <a:chExt cx="499826" cy="320263"/>
                </a:xfrm>
              </p:grpSpPr>
              <p:grpSp>
                <p:nvGrpSpPr>
                  <p:cNvPr id="861" name="Group 176">
                    <a:extLst>
                      <a:ext uri="{FF2B5EF4-FFF2-40B4-BE49-F238E27FC236}">
                        <a16:creationId xmlns:a16="http://schemas.microsoft.com/office/drawing/2014/main" id="{D2F9A92E-EB3D-4FB1-9C5D-2F7E53C11CEC}"/>
                      </a:ext>
                    </a:extLst>
                  </p:cNvPr>
                  <p:cNvGrpSpPr/>
                  <p:nvPr/>
                </p:nvGrpSpPr>
                <p:grpSpPr>
                  <a:xfrm>
                    <a:off x="4503627" y="2301538"/>
                    <a:ext cx="300259" cy="237183"/>
                    <a:chOff x="2962956" y="2115885"/>
                    <a:chExt cx="300259" cy="237183"/>
                  </a:xfrm>
                </p:grpSpPr>
                <p:pic>
                  <p:nvPicPr>
                    <p:cNvPr id="865" name="Picture 24 205">
                      <a:extLst>
                        <a:ext uri="{FF2B5EF4-FFF2-40B4-BE49-F238E27FC236}">
                          <a16:creationId xmlns:a16="http://schemas.microsoft.com/office/drawing/2014/main" id="{3C93AB42-3FFB-4627-8829-1A7616C6CB7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66" name="Picture 24 206">
                      <a:extLst>
                        <a:ext uri="{FF2B5EF4-FFF2-40B4-BE49-F238E27FC236}">
                          <a16:creationId xmlns:a16="http://schemas.microsoft.com/office/drawing/2014/main" id="{EB2E108D-7E47-4A65-ABDC-2A18D4F5234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62" name="Group 179">
                    <a:extLst>
                      <a:ext uri="{FF2B5EF4-FFF2-40B4-BE49-F238E27FC236}">
                        <a16:creationId xmlns:a16="http://schemas.microsoft.com/office/drawing/2014/main" id="{BD1B529A-2F01-4945-83CD-B5FC54BF04E4}"/>
                      </a:ext>
                    </a:extLst>
                  </p:cNvPr>
                  <p:cNvGrpSpPr/>
                  <p:nvPr/>
                </p:nvGrpSpPr>
                <p:grpSpPr>
                  <a:xfrm>
                    <a:off x="4719823" y="2218458"/>
                    <a:ext cx="283630" cy="253824"/>
                    <a:chOff x="6986427" y="2972145"/>
                    <a:chExt cx="283630" cy="253824"/>
                  </a:xfrm>
                </p:grpSpPr>
                <p:pic>
                  <p:nvPicPr>
                    <p:cNvPr id="863" name="Picture 24 207">
                      <a:extLst>
                        <a:ext uri="{FF2B5EF4-FFF2-40B4-BE49-F238E27FC236}">
                          <a16:creationId xmlns:a16="http://schemas.microsoft.com/office/drawing/2014/main" id="{D54D2547-0173-481B-BB6C-68912B31A8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4" name="Picture 24 208">
                      <a:extLst>
                        <a:ext uri="{FF2B5EF4-FFF2-40B4-BE49-F238E27FC236}">
                          <a16:creationId xmlns:a16="http://schemas.microsoft.com/office/drawing/2014/main" id="{4C72E309-A797-40C5-9F68-85A6FC0A9AC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67" name="Group 766">
                <a:extLst>
                  <a:ext uri="{FF2B5EF4-FFF2-40B4-BE49-F238E27FC236}">
                    <a16:creationId xmlns:a16="http://schemas.microsoft.com/office/drawing/2014/main" id="{25C2EBED-9C30-40F7-B2C2-EEB06099F795}"/>
                  </a:ext>
                </a:extLst>
              </p:cNvPr>
              <p:cNvGrpSpPr/>
              <p:nvPr/>
            </p:nvGrpSpPr>
            <p:grpSpPr>
              <a:xfrm>
                <a:off x="7469330" y="2714400"/>
                <a:ext cx="1055948" cy="610380"/>
                <a:chOff x="6261214" y="3135578"/>
                <a:chExt cx="1055948" cy="610380"/>
              </a:xfrm>
            </p:grpSpPr>
            <p:grpSp>
              <p:nvGrpSpPr>
                <p:cNvPr id="829" name="Group 828">
                  <a:extLst>
                    <a:ext uri="{FF2B5EF4-FFF2-40B4-BE49-F238E27FC236}">
                      <a16:creationId xmlns:a16="http://schemas.microsoft.com/office/drawing/2014/main" id="{D12A50E4-E8D8-476C-BCF4-2D5842186A45}"/>
                    </a:ext>
                  </a:extLst>
                </p:cNvPr>
                <p:cNvGrpSpPr/>
                <p:nvPr/>
              </p:nvGrpSpPr>
              <p:grpSpPr>
                <a:xfrm>
                  <a:off x="6659394" y="3135578"/>
                  <a:ext cx="657768" cy="378452"/>
                  <a:chOff x="4777947" y="3207622"/>
                  <a:chExt cx="657768" cy="378452"/>
                </a:xfrm>
              </p:grpSpPr>
              <p:grpSp>
                <p:nvGrpSpPr>
                  <p:cNvPr id="845" name="Group 844">
                    <a:extLst>
                      <a:ext uri="{FF2B5EF4-FFF2-40B4-BE49-F238E27FC236}">
                        <a16:creationId xmlns:a16="http://schemas.microsoft.com/office/drawing/2014/main" id="{266DD974-4320-4006-AE0C-479D0D9C3540}"/>
                      </a:ext>
                    </a:extLst>
                  </p:cNvPr>
                  <p:cNvGrpSpPr/>
                  <p:nvPr/>
                </p:nvGrpSpPr>
                <p:grpSpPr>
                  <a:xfrm>
                    <a:off x="4777947" y="3207622"/>
                    <a:ext cx="499826" cy="320263"/>
                    <a:chOff x="4503627" y="2218458"/>
                    <a:chExt cx="499826" cy="320263"/>
                  </a:xfrm>
                </p:grpSpPr>
                <p:grpSp>
                  <p:nvGrpSpPr>
                    <p:cNvPr id="853" name="Group 176">
                      <a:extLst>
                        <a:ext uri="{FF2B5EF4-FFF2-40B4-BE49-F238E27FC236}">
                          <a16:creationId xmlns:a16="http://schemas.microsoft.com/office/drawing/2014/main" id="{63F6E8CB-2F07-4377-8A8C-330E7D7E5B87}"/>
                        </a:ext>
                      </a:extLst>
                    </p:cNvPr>
                    <p:cNvGrpSpPr/>
                    <p:nvPr/>
                  </p:nvGrpSpPr>
                  <p:grpSpPr>
                    <a:xfrm>
                      <a:off x="4503627" y="2301538"/>
                      <a:ext cx="300259" cy="237183"/>
                      <a:chOff x="2962956" y="2115885"/>
                      <a:chExt cx="300259" cy="237183"/>
                    </a:xfrm>
                  </p:grpSpPr>
                  <p:pic>
                    <p:nvPicPr>
                      <p:cNvPr id="857" name="Picture 24 209">
                        <a:extLst>
                          <a:ext uri="{FF2B5EF4-FFF2-40B4-BE49-F238E27FC236}">
                            <a16:creationId xmlns:a16="http://schemas.microsoft.com/office/drawing/2014/main" id="{20AEE9B2-456E-4956-9800-1FFD2330BB7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58" name="Picture 24 210">
                        <a:extLst>
                          <a:ext uri="{FF2B5EF4-FFF2-40B4-BE49-F238E27FC236}">
                            <a16:creationId xmlns:a16="http://schemas.microsoft.com/office/drawing/2014/main" id="{6EAFE47D-176A-4CEA-9428-E430BBB56F0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54" name="Group 179">
                      <a:extLst>
                        <a:ext uri="{FF2B5EF4-FFF2-40B4-BE49-F238E27FC236}">
                          <a16:creationId xmlns:a16="http://schemas.microsoft.com/office/drawing/2014/main" id="{665DD2E3-E6A5-4123-81CF-82A00C63CDDE}"/>
                        </a:ext>
                      </a:extLst>
                    </p:cNvPr>
                    <p:cNvGrpSpPr/>
                    <p:nvPr/>
                  </p:nvGrpSpPr>
                  <p:grpSpPr>
                    <a:xfrm>
                      <a:off x="4719823" y="2218458"/>
                      <a:ext cx="283630" cy="253824"/>
                      <a:chOff x="6986427" y="2972145"/>
                      <a:chExt cx="283630" cy="253824"/>
                    </a:xfrm>
                  </p:grpSpPr>
                  <p:pic>
                    <p:nvPicPr>
                      <p:cNvPr id="855" name="Picture 24 211">
                        <a:extLst>
                          <a:ext uri="{FF2B5EF4-FFF2-40B4-BE49-F238E27FC236}">
                            <a16:creationId xmlns:a16="http://schemas.microsoft.com/office/drawing/2014/main" id="{670CC91B-6AFB-4D9D-94E5-B9E4F6ED072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6" name="Picture 24 212">
                        <a:extLst>
                          <a:ext uri="{FF2B5EF4-FFF2-40B4-BE49-F238E27FC236}">
                            <a16:creationId xmlns:a16="http://schemas.microsoft.com/office/drawing/2014/main" id="{206D7221-9401-4037-A1FD-D7C210005E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46" name="Group 845">
                    <a:extLst>
                      <a:ext uri="{FF2B5EF4-FFF2-40B4-BE49-F238E27FC236}">
                        <a16:creationId xmlns:a16="http://schemas.microsoft.com/office/drawing/2014/main" id="{45D961B7-D45E-4158-9AA1-C0DAFF02A2FC}"/>
                      </a:ext>
                    </a:extLst>
                  </p:cNvPr>
                  <p:cNvGrpSpPr/>
                  <p:nvPr/>
                </p:nvGrpSpPr>
                <p:grpSpPr>
                  <a:xfrm>
                    <a:off x="4935889" y="3265811"/>
                    <a:ext cx="499826" cy="320263"/>
                    <a:chOff x="4503627" y="2218458"/>
                    <a:chExt cx="499826" cy="320263"/>
                  </a:xfrm>
                </p:grpSpPr>
                <p:grpSp>
                  <p:nvGrpSpPr>
                    <p:cNvPr id="847" name="Group 176">
                      <a:extLst>
                        <a:ext uri="{FF2B5EF4-FFF2-40B4-BE49-F238E27FC236}">
                          <a16:creationId xmlns:a16="http://schemas.microsoft.com/office/drawing/2014/main" id="{B8F5BBC4-CF30-4466-894F-ABEE0C62E285}"/>
                        </a:ext>
                      </a:extLst>
                    </p:cNvPr>
                    <p:cNvGrpSpPr/>
                    <p:nvPr/>
                  </p:nvGrpSpPr>
                  <p:grpSpPr>
                    <a:xfrm>
                      <a:off x="4503627" y="2301538"/>
                      <a:ext cx="300259" cy="237183"/>
                      <a:chOff x="2962956" y="2115885"/>
                      <a:chExt cx="300259" cy="237183"/>
                    </a:xfrm>
                  </p:grpSpPr>
                  <p:pic>
                    <p:nvPicPr>
                      <p:cNvPr id="851" name="Picture 24 213">
                        <a:extLst>
                          <a:ext uri="{FF2B5EF4-FFF2-40B4-BE49-F238E27FC236}">
                            <a16:creationId xmlns:a16="http://schemas.microsoft.com/office/drawing/2014/main" id="{E54CA240-ED8A-45C0-8EFA-D65C91454A5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52" name="Picture 24 214">
                        <a:extLst>
                          <a:ext uri="{FF2B5EF4-FFF2-40B4-BE49-F238E27FC236}">
                            <a16:creationId xmlns:a16="http://schemas.microsoft.com/office/drawing/2014/main" id="{C5117951-1137-45E8-B24A-9093221011B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8" name="Group 179">
                      <a:extLst>
                        <a:ext uri="{FF2B5EF4-FFF2-40B4-BE49-F238E27FC236}">
                          <a16:creationId xmlns:a16="http://schemas.microsoft.com/office/drawing/2014/main" id="{BBAEAEFC-719D-43D4-A25A-D7E9BC0F936A}"/>
                        </a:ext>
                      </a:extLst>
                    </p:cNvPr>
                    <p:cNvGrpSpPr/>
                    <p:nvPr/>
                  </p:nvGrpSpPr>
                  <p:grpSpPr>
                    <a:xfrm>
                      <a:off x="4719823" y="2218458"/>
                      <a:ext cx="283630" cy="253824"/>
                      <a:chOff x="6986427" y="2972145"/>
                      <a:chExt cx="283630" cy="253824"/>
                    </a:xfrm>
                  </p:grpSpPr>
                  <p:pic>
                    <p:nvPicPr>
                      <p:cNvPr id="849" name="Picture 24 215">
                        <a:extLst>
                          <a:ext uri="{FF2B5EF4-FFF2-40B4-BE49-F238E27FC236}">
                            <a16:creationId xmlns:a16="http://schemas.microsoft.com/office/drawing/2014/main" id="{E413F665-525F-4C64-86AE-D07FC8A46A6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0" name="Picture 24 216">
                        <a:extLst>
                          <a:ext uri="{FF2B5EF4-FFF2-40B4-BE49-F238E27FC236}">
                            <a16:creationId xmlns:a16="http://schemas.microsoft.com/office/drawing/2014/main" id="{72E0F67D-047D-4F08-872E-0EB4D47009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830" name="Group 829">
                  <a:extLst>
                    <a:ext uri="{FF2B5EF4-FFF2-40B4-BE49-F238E27FC236}">
                      <a16:creationId xmlns:a16="http://schemas.microsoft.com/office/drawing/2014/main" id="{61FA6332-E6EB-46F7-BCCD-9C1A16ED1EDA}"/>
                    </a:ext>
                  </a:extLst>
                </p:cNvPr>
                <p:cNvGrpSpPr/>
                <p:nvPr/>
              </p:nvGrpSpPr>
              <p:grpSpPr>
                <a:xfrm rot="18877668">
                  <a:off x="6210508" y="3195426"/>
                  <a:ext cx="601238" cy="499826"/>
                  <a:chOff x="5841977" y="3176030"/>
                  <a:chExt cx="601238" cy="499826"/>
                </a:xfrm>
              </p:grpSpPr>
              <p:grpSp>
                <p:nvGrpSpPr>
                  <p:cNvPr id="831" name="Group 830">
                    <a:extLst>
                      <a:ext uri="{FF2B5EF4-FFF2-40B4-BE49-F238E27FC236}">
                        <a16:creationId xmlns:a16="http://schemas.microsoft.com/office/drawing/2014/main" id="{48BF3553-1E6C-4025-BD8A-671BE701655F}"/>
                      </a:ext>
                    </a:extLst>
                  </p:cNvPr>
                  <p:cNvGrpSpPr/>
                  <p:nvPr/>
                </p:nvGrpSpPr>
                <p:grpSpPr>
                  <a:xfrm rot="19742345">
                    <a:off x="5841977" y="3207622"/>
                    <a:ext cx="499826" cy="320263"/>
                    <a:chOff x="4503627" y="2218458"/>
                    <a:chExt cx="499826" cy="320263"/>
                  </a:xfrm>
                </p:grpSpPr>
                <p:grpSp>
                  <p:nvGrpSpPr>
                    <p:cNvPr id="839" name="Group 176">
                      <a:extLst>
                        <a:ext uri="{FF2B5EF4-FFF2-40B4-BE49-F238E27FC236}">
                          <a16:creationId xmlns:a16="http://schemas.microsoft.com/office/drawing/2014/main" id="{F2410D1E-5056-421D-9B56-C8F78494AC2D}"/>
                        </a:ext>
                      </a:extLst>
                    </p:cNvPr>
                    <p:cNvGrpSpPr/>
                    <p:nvPr/>
                  </p:nvGrpSpPr>
                  <p:grpSpPr>
                    <a:xfrm>
                      <a:off x="4503627" y="2301538"/>
                      <a:ext cx="300259" cy="237183"/>
                      <a:chOff x="2962956" y="2115885"/>
                      <a:chExt cx="300259" cy="237183"/>
                    </a:xfrm>
                  </p:grpSpPr>
                  <p:pic>
                    <p:nvPicPr>
                      <p:cNvPr id="843" name="Picture 24 217">
                        <a:extLst>
                          <a:ext uri="{FF2B5EF4-FFF2-40B4-BE49-F238E27FC236}">
                            <a16:creationId xmlns:a16="http://schemas.microsoft.com/office/drawing/2014/main" id="{E48F7F95-6F74-4B51-B903-2C2B714C635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44" name="Picture 24 218">
                        <a:extLst>
                          <a:ext uri="{FF2B5EF4-FFF2-40B4-BE49-F238E27FC236}">
                            <a16:creationId xmlns:a16="http://schemas.microsoft.com/office/drawing/2014/main" id="{1163810F-6835-4335-8227-1F6713D9CF1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0" name="Group 179">
                      <a:extLst>
                        <a:ext uri="{FF2B5EF4-FFF2-40B4-BE49-F238E27FC236}">
                          <a16:creationId xmlns:a16="http://schemas.microsoft.com/office/drawing/2014/main" id="{092471AC-5E52-44E4-A711-41D39DF53275}"/>
                        </a:ext>
                      </a:extLst>
                    </p:cNvPr>
                    <p:cNvGrpSpPr/>
                    <p:nvPr/>
                  </p:nvGrpSpPr>
                  <p:grpSpPr>
                    <a:xfrm>
                      <a:off x="4719823" y="2218458"/>
                      <a:ext cx="283630" cy="253824"/>
                      <a:chOff x="6986427" y="2972145"/>
                      <a:chExt cx="283630" cy="253824"/>
                    </a:xfrm>
                  </p:grpSpPr>
                  <p:pic>
                    <p:nvPicPr>
                      <p:cNvPr id="841" name="Picture 24 219">
                        <a:extLst>
                          <a:ext uri="{FF2B5EF4-FFF2-40B4-BE49-F238E27FC236}">
                            <a16:creationId xmlns:a16="http://schemas.microsoft.com/office/drawing/2014/main" id="{862501D7-5742-4DBF-A978-900A0A5D17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42" name="Picture 24 220">
                        <a:extLst>
                          <a:ext uri="{FF2B5EF4-FFF2-40B4-BE49-F238E27FC236}">
                            <a16:creationId xmlns:a16="http://schemas.microsoft.com/office/drawing/2014/main" id="{1148B229-A385-4E7D-AA3E-FE6305FE24D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32" name="Group 831">
                    <a:extLst>
                      <a:ext uri="{FF2B5EF4-FFF2-40B4-BE49-F238E27FC236}">
                        <a16:creationId xmlns:a16="http://schemas.microsoft.com/office/drawing/2014/main" id="{E1A36DC8-767F-4286-9E5D-038103D3FE21}"/>
                      </a:ext>
                    </a:extLst>
                  </p:cNvPr>
                  <p:cNvGrpSpPr/>
                  <p:nvPr/>
                </p:nvGrpSpPr>
                <p:grpSpPr>
                  <a:xfrm rot="17239213">
                    <a:off x="6033171" y="3265811"/>
                    <a:ext cx="499826" cy="320263"/>
                    <a:chOff x="4503627" y="2218458"/>
                    <a:chExt cx="499826" cy="320263"/>
                  </a:xfrm>
                </p:grpSpPr>
                <p:grpSp>
                  <p:nvGrpSpPr>
                    <p:cNvPr id="833" name="Group 832">
                      <a:extLst>
                        <a:ext uri="{FF2B5EF4-FFF2-40B4-BE49-F238E27FC236}">
                          <a16:creationId xmlns:a16="http://schemas.microsoft.com/office/drawing/2014/main" id="{7F516151-6C47-4CFA-951A-E0310627B2B9}"/>
                        </a:ext>
                      </a:extLst>
                    </p:cNvPr>
                    <p:cNvGrpSpPr/>
                    <p:nvPr/>
                  </p:nvGrpSpPr>
                  <p:grpSpPr>
                    <a:xfrm>
                      <a:off x="4503627" y="2301538"/>
                      <a:ext cx="300259" cy="237183"/>
                      <a:chOff x="2962956" y="2115885"/>
                      <a:chExt cx="300259" cy="237183"/>
                    </a:xfrm>
                  </p:grpSpPr>
                  <p:pic>
                    <p:nvPicPr>
                      <p:cNvPr id="837" name="Picture 24 221">
                        <a:extLst>
                          <a:ext uri="{FF2B5EF4-FFF2-40B4-BE49-F238E27FC236}">
                            <a16:creationId xmlns:a16="http://schemas.microsoft.com/office/drawing/2014/main" id="{9AF3C129-D769-480F-A8DE-BB57681B8B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38" name="Picture 24 222">
                        <a:extLst>
                          <a:ext uri="{FF2B5EF4-FFF2-40B4-BE49-F238E27FC236}">
                            <a16:creationId xmlns:a16="http://schemas.microsoft.com/office/drawing/2014/main" id="{963BBFB1-C925-4861-B620-EC4B43CFF56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4" name="Group 179">
                      <a:extLst>
                        <a:ext uri="{FF2B5EF4-FFF2-40B4-BE49-F238E27FC236}">
                          <a16:creationId xmlns:a16="http://schemas.microsoft.com/office/drawing/2014/main" id="{785C169F-FCE6-47D4-A0AE-4921ED269B2E}"/>
                        </a:ext>
                      </a:extLst>
                    </p:cNvPr>
                    <p:cNvGrpSpPr/>
                    <p:nvPr/>
                  </p:nvGrpSpPr>
                  <p:grpSpPr>
                    <a:xfrm>
                      <a:off x="4719823" y="2218458"/>
                      <a:ext cx="283630" cy="253824"/>
                      <a:chOff x="6986427" y="2972145"/>
                      <a:chExt cx="283630" cy="253824"/>
                    </a:xfrm>
                  </p:grpSpPr>
                  <p:pic>
                    <p:nvPicPr>
                      <p:cNvPr id="835" name="Picture 24 223">
                        <a:extLst>
                          <a:ext uri="{FF2B5EF4-FFF2-40B4-BE49-F238E27FC236}">
                            <a16:creationId xmlns:a16="http://schemas.microsoft.com/office/drawing/2014/main" id="{B84E17FB-8C6D-42CC-9621-51874581201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36" name="Picture 24 224">
                        <a:extLst>
                          <a:ext uri="{FF2B5EF4-FFF2-40B4-BE49-F238E27FC236}">
                            <a16:creationId xmlns:a16="http://schemas.microsoft.com/office/drawing/2014/main" id="{84F7E4B5-0F95-4B3E-8C5E-09008DEDB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768" name="Group 767">
                <a:extLst>
                  <a:ext uri="{FF2B5EF4-FFF2-40B4-BE49-F238E27FC236}">
                    <a16:creationId xmlns:a16="http://schemas.microsoft.com/office/drawing/2014/main" id="{B43170E2-5770-4DA4-8402-9F81A258BFF9}"/>
                  </a:ext>
                </a:extLst>
              </p:cNvPr>
              <p:cNvGrpSpPr/>
              <p:nvPr/>
            </p:nvGrpSpPr>
            <p:grpSpPr>
              <a:xfrm>
                <a:off x="7443561" y="3019258"/>
                <a:ext cx="1106234" cy="969712"/>
                <a:chOff x="6792398" y="2509410"/>
                <a:chExt cx="1106234" cy="969712"/>
              </a:xfrm>
            </p:grpSpPr>
            <p:grpSp>
              <p:nvGrpSpPr>
                <p:cNvPr id="769" name="Group 768">
                  <a:extLst>
                    <a:ext uri="{FF2B5EF4-FFF2-40B4-BE49-F238E27FC236}">
                      <a16:creationId xmlns:a16="http://schemas.microsoft.com/office/drawing/2014/main" id="{89C39497-D06C-4C28-9CA2-B8609251CA4A}"/>
                    </a:ext>
                  </a:extLst>
                </p:cNvPr>
                <p:cNvGrpSpPr/>
                <p:nvPr/>
              </p:nvGrpSpPr>
              <p:grpSpPr>
                <a:xfrm>
                  <a:off x="6792398" y="2703317"/>
                  <a:ext cx="657768" cy="378452"/>
                  <a:chOff x="4777947" y="3207622"/>
                  <a:chExt cx="657768" cy="378452"/>
                </a:xfrm>
              </p:grpSpPr>
              <p:grpSp>
                <p:nvGrpSpPr>
                  <p:cNvPr id="815" name="Group 814">
                    <a:extLst>
                      <a:ext uri="{FF2B5EF4-FFF2-40B4-BE49-F238E27FC236}">
                        <a16:creationId xmlns:a16="http://schemas.microsoft.com/office/drawing/2014/main" id="{934CF156-84C9-47AB-AD2C-E8D389380665}"/>
                      </a:ext>
                    </a:extLst>
                  </p:cNvPr>
                  <p:cNvGrpSpPr/>
                  <p:nvPr/>
                </p:nvGrpSpPr>
                <p:grpSpPr>
                  <a:xfrm>
                    <a:off x="4777947" y="3207622"/>
                    <a:ext cx="499826" cy="320263"/>
                    <a:chOff x="4503627" y="2218458"/>
                    <a:chExt cx="499826" cy="320263"/>
                  </a:xfrm>
                </p:grpSpPr>
                <p:grpSp>
                  <p:nvGrpSpPr>
                    <p:cNvPr id="823" name="Group 176">
                      <a:extLst>
                        <a:ext uri="{FF2B5EF4-FFF2-40B4-BE49-F238E27FC236}">
                          <a16:creationId xmlns:a16="http://schemas.microsoft.com/office/drawing/2014/main" id="{0748C884-3782-4C9E-BC51-CC5F42178606}"/>
                        </a:ext>
                      </a:extLst>
                    </p:cNvPr>
                    <p:cNvGrpSpPr/>
                    <p:nvPr/>
                  </p:nvGrpSpPr>
                  <p:grpSpPr>
                    <a:xfrm>
                      <a:off x="4503627" y="2301538"/>
                      <a:ext cx="300259" cy="237183"/>
                      <a:chOff x="2962956" y="2115885"/>
                      <a:chExt cx="300259" cy="237183"/>
                    </a:xfrm>
                  </p:grpSpPr>
                  <p:pic>
                    <p:nvPicPr>
                      <p:cNvPr id="827" name="Picture 24 225">
                        <a:extLst>
                          <a:ext uri="{FF2B5EF4-FFF2-40B4-BE49-F238E27FC236}">
                            <a16:creationId xmlns:a16="http://schemas.microsoft.com/office/drawing/2014/main" id="{F3870A24-38D1-4B47-820B-A6D77833E66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28" name="Picture 24 226">
                        <a:extLst>
                          <a:ext uri="{FF2B5EF4-FFF2-40B4-BE49-F238E27FC236}">
                            <a16:creationId xmlns:a16="http://schemas.microsoft.com/office/drawing/2014/main" id="{44EE4706-F54D-480A-9101-9E7F46CA6A3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24" name="Group 179">
                      <a:extLst>
                        <a:ext uri="{FF2B5EF4-FFF2-40B4-BE49-F238E27FC236}">
                          <a16:creationId xmlns:a16="http://schemas.microsoft.com/office/drawing/2014/main" id="{9D3EF997-60E1-44C5-B4E2-88B0FB0B3BDA}"/>
                        </a:ext>
                      </a:extLst>
                    </p:cNvPr>
                    <p:cNvGrpSpPr/>
                    <p:nvPr/>
                  </p:nvGrpSpPr>
                  <p:grpSpPr>
                    <a:xfrm>
                      <a:off x="4719823" y="2218458"/>
                      <a:ext cx="283630" cy="253824"/>
                      <a:chOff x="6986427" y="2972145"/>
                      <a:chExt cx="283630" cy="253824"/>
                    </a:xfrm>
                  </p:grpSpPr>
                  <p:pic>
                    <p:nvPicPr>
                      <p:cNvPr id="825" name="Picture 24 227">
                        <a:extLst>
                          <a:ext uri="{FF2B5EF4-FFF2-40B4-BE49-F238E27FC236}">
                            <a16:creationId xmlns:a16="http://schemas.microsoft.com/office/drawing/2014/main" id="{23273984-AC58-4EA0-9419-1B1842F8FB6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26" name="Picture 24 228">
                        <a:extLst>
                          <a:ext uri="{FF2B5EF4-FFF2-40B4-BE49-F238E27FC236}">
                            <a16:creationId xmlns:a16="http://schemas.microsoft.com/office/drawing/2014/main" id="{354CA96D-2195-48F4-BDE9-8C612F0D2D9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6" name="Group 815">
                    <a:extLst>
                      <a:ext uri="{FF2B5EF4-FFF2-40B4-BE49-F238E27FC236}">
                        <a16:creationId xmlns:a16="http://schemas.microsoft.com/office/drawing/2014/main" id="{8C764508-EAF6-4818-982F-C4598C17A470}"/>
                      </a:ext>
                    </a:extLst>
                  </p:cNvPr>
                  <p:cNvGrpSpPr/>
                  <p:nvPr/>
                </p:nvGrpSpPr>
                <p:grpSpPr>
                  <a:xfrm>
                    <a:off x="4935889" y="3265811"/>
                    <a:ext cx="499826" cy="320263"/>
                    <a:chOff x="4503627" y="2218458"/>
                    <a:chExt cx="499826" cy="320263"/>
                  </a:xfrm>
                </p:grpSpPr>
                <p:grpSp>
                  <p:nvGrpSpPr>
                    <p:cNvPr id="817" name="Group 176">
                      <a:extLst>
                        <a:ext uri="{FF2B5EF4-FFF2-40B4-BE49-F238E27FC236}">
                          <a16:creationId xmlns:a16="http://schemas.microsoft.com/office/drawing/2014/main" id="{0556E685-37CD-4575-A165-5A2F152D3563}"/>
                        </a:ext>
                      </a:extLst>
                    </p:cNvPr>
                    <p:cNvGrpSpPr/>
                    <p:nvPr/>
                  </p:nvGrpSpPr>
                  <p:grpSpPr>
                    <a:xfrm>
                      <a:off x="4503627" y="2301538"/>
                      <a:ext cx="300259" cy="237183"/>
                      <a:chOff x="2962956" y="2115885"/>
                      <a:chExt cx="300259" cy="237183"/>
                    </a:xfrm>
                  </p:grpSpPr>
                  <p:pic>
                    <p:nvPicPr>
                      <p:cNvPr id="821" name="Picture 24 229">
                        <a:extLst>
                          <a:ext uri="{FF2B5EF4-FFF2-40B4-BE49-F238E27FC236}">
                            <a16:creationId xmlns:a16="http://schemas.microsoft.com/office/drawing/2014/main" id="{1FA15410-DCA7-4534-8B3E-F0F51FE5D4C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22" name="Picture 24 230">
                        <a:extLst>
                          <a:ext uri="{FF2B5EF4-FFF2-40B4-BE49-F238E27FC236}">
                            <a16:creationId xmlns:a16="http://schemas.microsoft.com/office/drawing/2014/main" id="{08F9ACBF-F15A-401F-BE99-52CFAA307C5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18" name="Group 179">
                      <a:extLst>
                        <a:ext uri="{FF2B5EF4-FFF2-40B4-BE49-F238E27FC236}">
                          <a16:creationId xmlns:a16="http://schemas.microsoft.com/office/drawing/2014/main" id="{F2849B17-C295-402F-9AB9-6EE279EABD26}"/>
                        </a:ext>
                      </a:extLst>
                    </p:cNvPr>
                    <p:cNvGrpSpPr/>
                    <p:nvPr/>
                  </p:nvGrpSpPr>
                  <p:grpSpPr>
                    <a:xfrm>
                      <a:off x="4719823" y="2218458"/>
                      <a:ext cx="283630" cy="253824"/>
                      <a:chOff x="6986427" y="2972145"/>
                      <a:chExt cx="283630" cy="253824"/>
                    </a:xfrm>
                  </p:grpSpPr>
                  <p:pic>
                    <p:nvPicPr>
                      <p:cNvPr id="819" name="Picture 24 231">
                        <a:extLst>
                          <a:ext uri="{FF2B5EF4-FFF2-40B4-BE49-F238E27FC236}">
                            <a16:creationId xmlns:a16="http://schemas.microsoft.com/office/drawing/2014/main" id="{0AEDAEEE-384D-40B4-99E2-2B45052777D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20" name="Picture 24 232">
                        <a:extLst>
                          <a:ext uri="{FF2B5EF4-FFF2-40B4-BE49-F238E27FC236}">
                            <a16:creationId xmlns:a16="http://schemas.microsoft.com/office/drawing/2014/main" id="{85D54A67-8D36-438B-B6BB-4088E2435B0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70" name="Group 769">
                  <a:extLst>
                    <a:ext uri="{FF2B5EF4-FFF2-40B4-BE49-F238E27FC236}">
                      <a16:creationId xmlns:a16="http://schemas.microsoft.com/office/drawing/2014/main" id="{DFD5A687-C07A-4FF4-BD11-5089379F1790}"/>
                    </a:ext>
                  </a:extLst>
                </p:cNvPr>
                <p:cNvGrpSpPr/>
                <p:nvPr/>
              </p:nvGrpSpPr>
              <p:grpSpPr>
                <a:xfrm rot="19661454">
                  <a:off x="6800712" y="2979296"/>
                  <a:ext cx="601238" cy="499826"/>
                  <a:chOff x="5841977" y="3176030"/>
                  <a:chExt cx="601238" cy="499826"/>
                </a:xfrm>
              </p:grpSpPr>
              <p:grpSp>
                <p:nvGrpSpPr>
                  <p:cNvPr id="801" name="Group 800">
                    <a:extLst>
                      <a:ext uri="{FF2B5EF4-FFF2-40B4-BE49-F238E27FC236}">
                        <a16:creationId xmlns:a16="http://schemas.microsoft.com/office/drawing/2014/main" id="{0E81A4B6-75E5-45BD-A12A-680FC4BED4BA}"/>
                      </a:ext>
                    </a:extLst>
                  </p:cNvPr>
                  <p:cNvGrpSpPr/>
                  <p:nvPr/>
                </p:nvGrpSpPr>
                <p:grpSpPr>
                  <a:xfrm rot="19742345">
                    <a:off x="5841977" y="3207622"/>
                    <a:ext cx="499826" cy="320263"/>
                    <a:chOff x="4503627" y="2218458"/>
                    <a:chExt cx="499826" cy="320263"/>
                  </a:xfrm>
                </p:grpSpPr>
                <p:grpSp>
                  <p:nvGrpSpPr>
                    <p:cNvPr id="809" name="Group 176">
                      <a:extLst>
                        <a:ext uri="{FF2B5EF4-FFF2-40B4-BE49-F238E27FC236}">
                          <a16:creationId xmlns:a16="http://schemas.microsoft.com/office/drawing/2014/main" id="{67DAAC91-FE64-4BE6-A16A-C8D1E23CDA66}"/>
                        </a:ext>
                      </a:extLst>
                    </p:cNvPr>
                    <p:cNvGrpSpPr/>
                    <p:nvPr/>
                  </p:nvGrpSpPr>
                  <p:grpSpPr>
                    <a:xfrm>
                      <a:off x="4503627" y="2301538"/>
                      <a:ext cx="300259" cy="237183"/>
                      <a:chOff x="2962956" y="2115885"/>
                      <a:chExt cx="300259" cy="237183"/>
                    </a:xfrm>
                  </p:grpSpPr>
                  <p:pic>
                    <p:nvPicPr>
                      <p:cNvPr id="813" name="Picture 24 233">
                        <a:extLst>
                          <a:ext uri="{FF2B5EF4-FFF2-40B4-BE49-F238E27FC236}">
                            <a16:creationId xmlns:a16="http://schemas.microsoft.com/office/drawing/2014/main" id="{EF246E8A-D547-4B1F-835F-BEA6A05F811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14" name="Picture 24 234">
                        <a:extLst>
                          <a:ext uri="{FF2B5EF4-FFF2-40B4-BE49-F238E27FC236}">
                            <a16:creationId xmlns:a16="http://schemas.microsoft.com/office/drawing/2014/main" id="{235F74E0-A7F2-4CF2-BC06-086CB233BAD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10" name="Group 179">
                      <a:extLst>
                        <a:ext uri="{FF2B5EF4-FFF2-40B4-BE49-F238E27FC236}">
                          <a16:creationId xmlns:a16="http://schemas.microsoft.com/office/drawing/2014/main" id="{BD529D47-7FB3-4725-A2E2-8542F0854CA6}"/>
                        </a:ext>
                      </a:extLst>
                    </p:cNvPr>
                    <p:cNvGrpSpPr/>
                    <p:nvPr/>
                  </p:nvGrpSpPr>
                  <p:grpSpPr>
                    <a:xfrm>
                      <a:off x="4719823" y="2218458"/>
                      <a:ext cx="283630" cy="253824"/>
                      <a:chOff x="6986427" y="2972145"/>
                      <a:chExt cx="283630" cy="253824"/>
                    </a:xfrm>
                  </p:grpSpPr>
                  <p:pic>
                    <p:nvPicPr>
                      <p:cNvPr id="811" name="Picture 24 235">
                        <a:extLst>
                          <a:ext uri="{FF2B5EF4-FFF2-40B4-BE49-F238E27FC236}">
                            <a16:creationId xmlns:a16="http://schemas.microsoft.com/office/drawing/2014/main" id="{8C2DD22D-B6CD-4AD8-A651-06F5366409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12" name="Picture 24 236">
                        <a:extLst>
                          <a:ext uri="{FF2B5EF4-FFF2-40B4-BE49-F238E27FC236}">
                            <a16:creationId xmlns:a16="http://schemas.microsoft.com/office/drawing/2014/main" id="{3AE32092-3DB5-4E7D-AF71-486A26D7B3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02" name="Group 801">
                    <a:extLst>
                      <a:ext uri="{FF2B5EF4-FFF2-40B4-BE49-F238E27FC236}">
                        <a16:creationId xmlns:a16="http://schemas.microsoft.com/office/drawing/2014/main" id="{27184DBE-6BC9-4A2B-AE4F-B628AA01F68C}"/>
                      </a:ext>
                    </a:extLst>
                  </p:cNvPr>
                  <p:cNvGrpSpPr/>
                  <p:nvPr/>
                </p:nvGrpSpPr>
                <p:grpSpPr>
                  <a:xfrm rot="17239213">
                    <a:off x="6033171" y="3265811"/>
                    <a:ext cx="499826" cy="320263"/>
                    <a:chOff x="4503627" y="2218458"/>
                    <a:chExt cx="499826" cy="320263"/>
                  </a:xfrm>
                </p:grpSpPr>
                <p:grpSp>
                  <p:nvGrpSpPr>
                    <p:cNvPr id="803" name="Group 176">
                      <a:extLst>
                        <a:ext uri="{FF2B5EF4-FFF2-40B4-BE49-F238E27FC236}">
                          <a16:creationId xmlns:a16="http://schemas.microsoft.com/office/drawing/2014/main" id="{66FF785C-B067-4EC4-9BA2-998F4EB48D6B}"/>
                        </a:ext>
                      </a:extLst>
                    </p:cNvPr>
                    <p:cNvGrpSpPr/>
                    <p:nvPr/>
                  </p:nvGrpSpPr>
                  <p:grpSpPr>
                    <a:xfrm>
                      <a:off x="4503627" y="2301538"/>
                      <a:ext cx="300259" cy="237183"/>
                      <a:chOff x="2962956" y="2115885"/>
                      <a:chExt cx="300259" cy="237183"/>
                    </a:xfrm>
                  </p:grpSpPr>
                  <p:pic>
                    <p:nvPicPr>
                      <p:cNvPr id="807" name="Picture 24 237">
                        <a:extLst>
                          <a:ext uri="{FF2B5EF4-FFF2-40B4-BE49-F238E27FC236}">
                            <a16:creationId xmlns:a16="http://schemas.microsoft.com/office/drawing/2014/main" id="{BEB6EC1C-450C-4D6D-BD13-C622F742D1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08" name="Picture 24 238">
                        <a:extLst>
                          <a:ext uri="{FF2B5EF4-FFF2-40B4-BE49-F238E27FC236}">
                            <a16:creationId xmlns:a16="http://schemas.microsoft.com/office/drawing/2014/main" id="{F9B748E5-534B-4A5D-B779-C73E2B873F8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04" name="Group 179">
                      <a:extLst>
                        <a:ext uri="{FF2B5EF4-FFF2-40B4-BE49-F238E27FC236}">
                          <a16:creationId xmlns:a16="http://schemas.microsoft.com/office/drawing/2014/main" id="{FF9787E6-DD68-489A-9D1C-3429C56EE03C}"/>
                        </a:ext>
                      </a:extLst>
                    </p:cNvPr>
                    <p:cNvGrpSpPr/>
                    <p:nvPr/>
                  </p:nvGrpSpPr>
                  <p:grpSpPr>
                    <a:xfrm>
                      <a:off x="4719823" y="2218458"/>
                      <a:ext cx="283630" cy="253824"/>
                      <a:chOff x="6986427" y="2972145"/>
                      <a:chExt cx="283630" cy="253824"/>
                    </a:xfrm>
                  </p:grpSpPr>
                  <p:pic>
                    <p:nvPicPr>
                      <p:cNvPr id="805" name="Picture 24 239">
                        <a:extLst>
                          <a:ext uri="{FF2B5EF4-FFF2-40B4-BE49-F238E27FC236}">
                            <a16:creationId xmlns:a16="http://schemas.microsoft.com/office/drawing/2014/main" id="{EE4DE68B-BDA2-4597-93BA-2BE477AFA49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06" name="Picture 24 240">
                        <a:extLst>
                          <a:ext uri="{FF2B5EF4-FFF2-40B4-BE49-F238E27FC236}">
                            <a16:creationId xmlns:a16="http://schemas.microsoft.com/office/drawing/2014/main" id="{DA21382C-0EDF-440A-9B59-85DE521B592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71" name="Group 770">
                  <a:extLst>
                    <a:ext uri="{FF2B5EF4-FFF2-40B4-BE49-F238E27FC236}">
                      <a16:creationId xmlns:a16="http://schemas.microsoft.com/office/drawing/2014/main" id="{DDB064AE-5D4F-4447-9A54-9979DED812C6}"/>
                    </a:ext>
                  </a:extLst>
                </p:cNvPr>
                <p:cNvGrpSpPr/>
                <p:nvPr/>
              </p:nvGrpSpPr>
              <p:grpSpPr>
                <a:xfrm rot="2171672">
                  <a:off x="7240864" y="2945788"/>
                  <a:ext cx="657768" cy="378452"/>
                  <a:chOff x="4777947" y="3207622"/>
                  <a:chExt cx="657768" cy="378452"/>
                </a:xfrm>
              </p:grpSpPr>
              <p:grpSp>
                <p:nvGrpSpPr>
                  <p:cNvPr id="787" name="Group 786">
                    <a:extLst>
                      <a:ext uri="{FF2B5EF4-FFF2-40B4-BE49-F238E27FC236}">
                        <a16:creationId xmlns:a16="http://schemas.microsoft.com/office/drawing/2014/main" id="{ADF105DB-4892-4952-9245-C502062AAB90}"/>
                      </a:ext>
                    </a:extLst>
                  </p:cNvPr>
                  <p:cNvGrpSpPr/>
                  <p:nvPr/>
                </p:nvGrpSpPr>
                <p:grpSpPr>
                  <a:xfrm>
                    <a:off x="4777947" y="3207622"/>
                    <a:ext cx="499826" cy="320263"/>
                    <a:chOff x="4503627" y="2218458"/>
                    <a:chExt cx="499826" cy="320263"/>
                  </a:xfrm>
                </p:grpSpPr>
                <p:grpSp>
                  <p:nvGrpSpPr>
                    <p:cNvPr id="795" name="Group 176">
                      <a:extLst>
                        <a:ext uri="{FF2B5EF4-FFF2-40B4-BE49-F238E27FC236}">
                          <a16:creationId xmlns:a16="http://schemas.microsoft.com/office/drawing/2014/main" id="{703BAE55-CF06-4605-AA9F-C2447A7784E0}"/>
                        </a:ext>
                      </a:extLst>
                    </p:cNvPr>
                    <p:cNvGrpSpPr/>
                    <p:nvPr/>
                  </p:nvGrpSpPr>
                  <p:grpSpPr>
                    <a:xfrm>
                      <a:off x="4503627" y="2301538"/>
                      <a:ext cx="300259" cy="237183"/>
                      <a:chOff x="2962956" y="2115885"/>
                      <a:chExt cx="300259" cy="237183"/>
                    </a:xfrm>
                  </p:grpSpPr>
                  <p:pic>
                    <p:nvPicPr>
                      <p:cNvPr id="799" name="Picture 24 241">
                        <a:extLst>
                          <a:ext uri="{FF2B5EF4-FFF2-40B4-BE49-F238E27FC236}">
                            <a16:creationId xmlns:a16="http://schemas.microsoft.com/office/drawing/2014/main" id="{557C41DC-B630-4915-9F95-1EC5ABEB010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00" name="Picture 24 242">
                        <a:extLst>
                          <a:ext uri="{FF2B5EF4-FFF2-40B4-BE49-F238E27FC236}">
                            <a16:creationId xmlns:a16="http://schemas.microsoft.com/office/drawing/2014/main" id="{DAEBC738-4BDF-4126-A5F7-2A6C0815AF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96" name="Group 179">
                      <a:extLst>
                        <a:ext uri="{FF2B5EF4-FFF2-40B4-BE49-F238E27FC236}">
                          <a16:creationId xmlns:a16="http://schemas.microsoft.com/office/drawing/2014/main" id="{69668E63-0818-40A9-B33B-366FE859BA5D}"/>
                        </a:ext>
                      </a:extLst>
                    </p:cNvPr>
                    <p:cNvGrpSpPr/>
                    <p:nvPr/>
                  </p:nvGrpSpPr>
                  <p:grpSpPr>
                    <a:xfrm>
                      <a:off x="4719823" y="2218458"/>
                      <a:ext cx="283630" cy="253824"/>
                      <a:chOff x="6986427" y="2972145"/>
                      <a:chExt cx="283630" cy="253824"/>
                    </a:xfrm>
                  </p:grpSpPr>
                  <p:pic>
                    <p:nvPicPr>
                      <p:cNvPr id="797" name="Picture 24 243">
                        <a:extLst>
                          <a:ext uri="{FF2B5EF4-FFF2-40B4-BE49-F238E27FC236}">
                            <a16:creationId xmlns:a16="http://schemas.microsoft.com/office/drawing/2014/main" id="{C01EBA92-660A-4242-99DB-D1CD80F2080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98" name="Picture 24 244">
                        <a:extLst>
                          <a:ext uri="{FF2B5EF4-FFF2-40B4-BE49-F238E27FC236}">
                            <a16:creationId xmlns:a16="http://schemas.microsoft.com/office/drawing/2014/main" id="{4CB83358-D1BA-4239-8285-D6F6048ED27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88" name="Group 787">
                    <a:extLst>
                      <a:ext uri="{FF2B5EF4-FFF2-40B4-BE49-F238E27FC236}">
                        <a16:creationId xmlns:a16="http://schemas.microsoft.com/office/drawing/2014/main" id="{06ED51FA-EDE9-4D1A-8A9A-10184E22F8F0}"/>
                      </a:ext>
                    </a:extLst>
                  </p:cNvPr>
                  <p:cNvGrpSpPr/>
                  <p:nvPr/>
                </p:nvGrpSpPr>
                <p:grpSpPr>
                  <a:xfrm>
                    <a:off x="4935889" y="3265811"/>
                    <a:ext cx="499826" cy="320263"/>
                    <a:chOff x="4503627" y="2218458"/>
                    <a:chExt cx="499826" cy="320263"/>
                  </a:xfrm>
                </p:grpSpPr>
                <p:grpSp>
                  <p:nvGrpSpPr>
                    <p:cNvPr id="789" name="Group 176">
                      <a:extLst>
                        <a:ext uri="{FF2B5EF4-FFF2-40B4-BE49-F238E27FC236}">
                          <a16:creationId xmlns:a16="http://schemas.microsoft.com/office/drawing/2014/main" id="{F03340AF-017A-457F-8470-8FE4A1D0EC27}"/>
                        </a:ext>
                      </a:extLst>
                    </p:cNvPr>
                    <p:cNvGrpSpPr/>
                    <p:nvPr/>
                  </p:nvGrpSpPr>
                  <p:grpSpPr>
                    <a:xfrm>
                      <a:off x="4503627" y="2301538"/>
                      <a:ext cx="300259" cy="237183"/>
                      <a:chOff x="2962956" y="2115885"/>
                      <a:chExt cx="300259" cy="237183"/>
                    </a:xfrm>
                  </p:grpSpPr>
                  <p:pic>
                    <p:nvPicPr>
                      <p:cNvPr id="793" name="Picture 24 245">
                        <a:extLst>
                          <a:ext uri="{FF2B5EF4-FFF2-40B4-BE49-F238E27FC236}">
                            <a16:creationId xmlns:a16="http://schemas.microsoft.com/office/drawing/2014/main" id="{C8020371-9A4A-41A9-BA7A-29BA9BE277A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4" name="Picture 24 246">
                        <a:extLst>
                          <a:ext uri="{FF2B5EF4-FFF2-40B4-BE49-F238E27FC236}">
                            <a16:creationId xmlns:a16="http://schemas.microsoft.com/office/drawing/2014/main" id="{0A69D590-9421-4E61-B393-03184A8E2CD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90" name="Group 179">
                      <a:extLst>
                        <a:ext uri="{FF2B5EF4-FFF2-40B4-BE49-F238E27FC236}">
                          <a16:creationId xmlns:a16="http://schemas.microsoft.com/office/drawing/2014/main" id="{15A87836-C860-420E-B815-830427D19B65}"/>
                        </a:ext>
                      </a:extLst>
                    </p:cNvPr>
                    <p:cNvGrpSpPr/>
                    <p:nvPr/>
                  </p:nvGrpSpPr>
                  <p:grpSpPr>
                    <a:xfrm>
                      <a:off x="4719823" y="2218458"/>
                      <a:ext cx="283630" cy="253824"/>
                      <a:chOff x="6986427" y="2972145"/>
                      <a:chExt cx="283630" cy="253824"/>
                    </a:xfrm>
                  </p:grpSpPr>
                  <p:pic>
                    <p:nvPicPr>
                      <p:cNvPr id="791" name="Picture 24 247">
                        <a:extLst>
                          <a:ext uri="{FF2B5EF4-FFF2-40B4-BE49-F238E27FC236}">
                            <a16:creationId xmlns:a16="http://schemas.microsoft.com/office/drawing/2014/main" id="{9C3CBFC6-BB33-4D23-9FC1-218800A30A8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92" name="Picture 24 248">
                        <a:extLst>
                          <a:ext uri="{FF2B5EF4-FFF2-40B4-BE49-F238E27FC236}">
                            <a16:creationId xmlns:a16="http://schemas.microsoft.com/office/drawing/2014/main" id="{7B7AEF0F-1C1F-4CDA-8234-159A993C2B2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72" name="Group 771">
                  <a:extLst>
                    <a:ext uri="{FF2B5EF4-FFF2-40B4-BE49-F238E27FC236}">
                      <a16:creationId xmlns:a16="http://schemas.microsoft.com/office/drawing/2014/main" id="{C2A7BD5E-8227-4286-9A30-D19D64DD2149}"/>
                    </a:ext>
                  </a:extLst>
                </p:cNvPr>
                <p:cNvGrpSpPr/>
                <p:nvPr/>
              </p:nvGrpSpPr>
              <p:grpSpPr>
                <a:xfrm rot="21049340">
                  <a:off x="7270080" y="2509410"/>
                  <a:ext cx="601238" cy="499826"/>
                  <a:chOff x="5841977" y="3176030"/>
                  <a:chExt cx="601238" cy="499826"/>
                </a:xfrm>
              </p:grpSpPr>
              <p:grpSp>
                <p:nvGrpSpPr>
                  <p:cNvPr id="773" name="Group 772">
                    <a:extLst>
                      <a:ext uri="{FF2B5EF4-FFF2-40B4-BE49-F238E27FC236}">
                        <a16:creationId xmlns:a16="http://schemas.microsoft.com/office/drawing/2014/main" id="{114062BD-DD87-4F3A-9CA9-C44B7FDE0A06}"/>
                      </a:ext>
                    </a:extLst>
                  </p:cNvPr>
                  <p:cNvGrpSpPr/>
                  <p:nvPr/>
                </p:nvGrpSpPr>
                <p:grpSpPr>
                  <a:xfrm rot="19742345">
                    <a:off x="5841977" y="3207622"/>
                    <a:ext cx="499826" cy="320263"/>
                    <a:chOff x="4503627" y="2218458"/>
                    <a:chExt cx="499826" cy="320263"/>
                  </a:xfrm>
                </p:grpSpPr>
                <p:grpSp>
                  <p:nvGrpSpPr>
                    <p:cNvPr id="781" name="Group 176">
                      <a:extLst>
                        <a:ext uri="{FF2B5EF4-FFF2-40B4-BE49-F238E27FC236}">
                          <a16:creationId xmlns:a16="http://schemas.microsoft.com/office/drawing/2014/main" id="{79C69ECF-F5CE-427B-8E2B-AAC905F95D79}"/>
                        </a:ext>
                      </a:extLst>
                    </p:cNvPr>
                    <p:cNvGrpSpPr/>
                    <p:nvPr/>
                  </p:nvGrpSpPr>
                  <p:grpSpPr>
                    <a:xfrm>
                      <a:off x="4503627" y="2301538"/>
                      <a:ext cx="300259" cy="237183"/>
                      <a:chOff x="2962956" y="2115885"/>
                      <a:chExt cx="300259" cy="237183"/>
                    </a:xfrm>
                  </p:grpSpPr>
                  <p:pic>
                    <p:nvPicPr>
                      <p:cNvPr id="785" name="Picture 24 249">
                        <a:extLst>
                          <a:ext uri="{FF2B5EF4-FFF2-40B4-BE49-F238E27FC236}">
                            <a16:creationId xmlns:a16="http://schemas.microsoft.com/office/drawing/2014/main" id="{0DA5B478-182B-4F1B-AAF6-FD9F2E7C009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6" name="Picture 24 250">
                        <a:extLst>
                          <a:ext uri="{FF2B5EF4-FFF2-40B4-BE49-F238E27FC236}">
                            <a16:creationId xmlns:a16="http://schemas.microsoft.com/office/drawing/2014/main" id="{CBDE4397-BF24-43E6-9F11-065603F2B7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82" name="Group 179">
                      <a:extLst>
                        <a:ext uri="{FF2B5EF4-FFF2-40B4-BE49-F238E27FC236}">
                          <a16:creationId xmlns:a16="http://schemas.microsoft.com/office/drawing/2014/main" id="{3329A64C-1E81-4975-BE71-9558EA2E3D3F}"/>
                        </a:ext>
                      </a:extLst>
                    </p:cNvPr>
                    <p:cNvGrpSpPr/>
                    <p:nvPr/>
                  </p:nvGrpSpPr>
                  <p:grpSpPr>
                    <a:xfrm>
                      <a:off x="4719823" y="2218458"/>
                      <a:ext cx="283630" cy="253824"/>
                      <a:chOff x="6986427" y="2972145"/>
                      <a:chExt cx="283630" cy="253824"/>
                    </a:xfrm>
                  </p:grpSpPr>
                  <p:pic>
                    <p:nvPicPr>
                      <p:cNvPr id="783" name="Picture 24 251">
                        <a:extLst>
                          <a:ext uri="{FF2B5EF4-FFF2-40B4-BE49-F238E27FC236}">
                            <a16:creationId xmlns:a16="http://schemas.microsoft.com/office/drawing/2014/main" id="{F6C1D19C-F124-420A-B45A-250781CA446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84" name="Picture 24 252">
                        <a:extLst>
                          <a:ext uri="{FF2B5EF4-FFF2-40B4-BE49-F238E27FC236}">
                            <a16:creationId xmlns:a16="http://schemas.microsoft.com/office/drawing/2014/main" id="{664E20AB-9E3E-4C1A-BA9D-1CEC641EEA1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74" name="Group 773">
                    <a:extLst>
                      <a:ext uri="{FF2B5EF4-FFF2-40B4-BE49-F238E27FC236}">
                        <a16:creationId xmlns:a16="http://schemas.microsoft.com/office/drawing/2014/main" id="{C1299B1B-E85C-4E95-8612-4F072AE2051A}"/>
                      </a:ext>
                    </a:extLst>
                  </p:cNvPr>
                  <p:cNvGrpSpPr/>
                  <p:nvPr/>
                </p:nvGrpSpPr>
                <p:grpSpPr>
                  <a:xfrm rot="17239213">
                    <a:off x="6033171" y="3265811"/>
                    <a:ext cx="499826" cy="320263"/>
                    <a:chOff x="4503627" y="2218458"/>
                    <a:chExt cx="499826" cy="320263"/>
                  </a:xfrm>
                </p:grpSpPr>
                <p:grpSp>
                  <p:nvGrpSpPr>
                    <p:cNvPr id="775" name="Group 176">
                      <a:extLst>
                        <a:ext uri="{FF2B5EF4-FFF2-40B4-BE49-F238E27FC236}">
                          <a16:creationId xmlns:a16="http://schemas.microsoft.com/office/drawing/2014/main" id="{46331150-7191-4E4A-A844-4300528D8984}"/>
                        </a:ext>
                      </a:extLst>
                    </p:cNvPr>
                    <p:cNvGrpSpPr/>
                    <p:nvPr/>
                  </p:nvGrpSpPr>
                  <p:grpSpPr>
                    <a:xfrm>
                      <a:off x="4503627" y="2301538"/>
                      <a:ext cx="300259" cy="237183"/>
                      <a:chOff x="2962956" y="2115885"/>
                      <a:chExt cx="300259" cy="237183"/>
                    </a:xfrm>
                  </p:grpSpPr>
                  <p:pic>
                    <p:nvPicPr>
                      <p:cNvPr id="779" name="Picture 24 253">
                        <a:extLst>
                          <a:ext uri="{FF2B5EF4-FFF2-40B4-BE49-F238E27FC236}">
                            <a16:creationId xmlns:a16="http://schemas.microsoft.com/office/drawing/2014/main" id="{86A57245-CB37-4F1E-8243-2F2577C4FB2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0" name="Picture 24 254">
                        <a:extLst>
                          <a:ext uri="{FF2B5EF4-FFF2-40B4-BE49-F238E27FC236}">
                            <a16:creationId xmlns:a16="http://schemas.microsoft.com/office/drawing/2014/main" id="{97E69E84-8AB4-46E6-849D-1B16C89AE9F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76" name="Group 179">
                      <a:extLst>
                        <a:ext uri="{FF2B5EF4-FFF2-40B4-BE49-F238E27FC236}">
                          <a16:creationId xmlns:a16="http://schemas.microsoft.com/office/drawing/2014/main" id="{07E11C33-F9F4-4ADC-BB45-5ACEA7A0D514}"/>
                        </a:ext>
                      </a:extLst>
                    </p:cNvPr>
                    <p:cNvGrpSpPr/>
                    <p:nvPr/>
                  </p:nvGrpSpPr>
                  <p:grpSpPr>
                    <a:xfrm>
                      <a:off x="4719823" y="2218458"/>
                      <a:ext cx="283630" cy="253824"/>
                      <a:chOff x="6986427" y="2972145"/>
                      <a:chExt cx="283630" cy="253824"/>
                    </a:xfrm>
                  </p:grpSpPr>
                  <p:pic>
                    <p:nvPicPr>
                      <p:cNvPr id="777" name="Picture 24 255">
                        <a:extLst>
                          <a:ext uri="{FF2B5EF4-FFF2-40B4-BE49-F238E27FC236}">
                            <a16:creationId xmlns:a16="http://schemas.microsoft.com/office/drawing/2014/main" id="{ED57F38F-356B-4FFA-80FD-43C5C0DD928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8" name="Picture 24 256">
                        <a:extLst>
                          <a:ext uri="{FF2B5EF4-FFF2-40B4-BE49-F238E27FC236}">
                            <a16:creationId xmlns:a16="http://schemas.microsoft.com/office/drawing/2014/main" id="{898372CB-C332-46A5-B082-6D9C8A52578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022" name="Group 1021">
            <a:extLst>
              <a:ext uri="{FF2B5EF4-FFF2-40B4-BE49-F238E27FC236}">
                <a16:creationId xmlns:a16="http://schemas.microsoft.com/office/drawing/2014/main" id="{3568D9B2-6C1C-4D28-B214-74047DE3795D}"/>
              </a:ext>
            </a:extLst>
          </p:cNvPr>
          <p:cNvGrpSpPr/>
          <p:nvPr/>
        </p:nvGrpSpPr>
        <p:grpSpPr>
          <a:xfrm>
            <a:off x="7203793" y="2696627"/>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5" cstate="print">
            <a:lum bright="-22000" contrast="54000"/>
            <a:extLst>
              <a:ext uri="{28A0092B-C50C-407E-A947-70E740481C1C}">
                <a14:useLocalDpi xmlns:a14="http://schemas.microsoft.com/office/drawing/2010/main" val="0"/>
              </a:ext>
            </a:extLst>
          </a:blip>
          <a:srcRect/>
          <a:stretch>
            <a:fillRect/>
          </a:stretch>
        </p:blipFill>
        <p:spPr bwMode="auto">
          <a:xfrm flipH="1">
            <a:off x="6109157" y="6550205"/>
            <a:ext cx="310180" cy="310180"/>
          </a:xfrm>
          <a:prstGeom prst="rect">
            <a:avLst/>
          </a:prstGeom>
          <a:noFill/>
          <a:ln w="9525">
            <a:noFill/>
            <a:miter lim="800000"/>
            <a:headEnd/>
            <a:tailEnd/>
          </a:ln>
          <a:effectLst/>
        </p:spPr>
      </p:pic>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64" presetClass="path" presetSubtype="0" accel="50000" decel="50000" fill="hold" nodeType="afterEffect">
                                  <p:stCondLst>
                                    <p:cond delay="0"/>
                                  </p:stCondLst>
                                  <p:childTnLst>
                                    <p:animMotion origin="layout" path="M 1.11022E-16 1.48148E-6 L 1.11022E-16 -0.25 " pathEditMode="relative" rAng="0" ptsTypes="AA">
                                      <p:cBhvr>
                                        <p:cTn id="11" dur="2000" fill="hold"/>
                                        <p:tgtEl>
                                          <p:spTgt spid="255"/>
                                        </p:tgtEl>
                                        <p:attrNameLst>
                                          <p:attrName>ppt_x</p:attrName>
                                          <p:attrName>ppt_y</p:attrName>
                                        </p:attrNameLst>
                                      </p:cBhvr>
                                      <p:rCtr x="0" y="-12500"/>
                                    </p:animMotion>
                                  </p:childTnLst>
                                </p:cTn>
                              </p:par>
                            </p:childTnLst>
                          </p:cTn>
                        </p:par>
                        <p:par>
                          <p:cTn id="12" fill="hold">
                            <p:stCondLst>
                              <p:cond delay="2000"/>
                            </p:stCondLst>
                            <p:childTnLst>
                              <p:par>
                                <p:cTn id="13" presetID="0" presetClass="path" presetSubtype="0" accel="50000" decel="50000" fill="hold" nodeType="afterEffect">
                                  <p:stCondLst>
                                    <p:cond delay="0"/>
                                  </p:stCondLst>
                                  <p:childTnLst>
                                    <p:animMotion origin="layout" path="M 5E-6 -7.40741E-7 C -0.00131 -0.06343 -0.00078 -0.14884 -0.00377 -0.19005 C -0.00677 -0.23125 -0.01771 -0.21667 -0.01783 -0.24861 C -0.0181 -0.28032 -0.00612 -0.34491 -0.00482 -0.38148 L -0.00118 -0.49305 " pathEditMode="relative" rAng="0" ptsTypes="AAAAA">
                                      <p:cBhvr>
                                        <p:cTn id="14" dur="2000" fill="hold"/>
                                        <p:tgtEl>
                                          <p:spTgt spid="513"/>
                                        </p:tgtEl>
                                        <p:attrNameLst>
                                          <p:attrName>ppt_x</p:attrName>
                                          <p:attrName>ppt_y</p:attrName>
                                        </p:attrNameLst>
                                      </p:cBhvr>
                                      <p:rCtr x="-898" y="-2465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9"/>
                                        </p:tgtEl>
                                        <p:attrNameLst>
                                          <p:attrName>style.visibility</p:attrName>
                                        </p:attrNameLst>
                                      </p:cBhvr>
                                      <p:to>
                                        <p:strVal val="visible"/>
                                      </p:to>
                                    </p:set>
                                  </p:childTnLst>
                                </p:cTn>
                              </p:par>
                            </p:childTnLst>
                          </p:cTn>
                        </p:par>
                        <p:par>
                          <p:cTn id="23" fill="hold">
                            <p:stCondLst>
                              <p:cond delay="0"/>
                            </p:stCondLst>
                            <p:childTnLst>
                              <p:par>
                                <p:cTn id="24" presetID="8" presetClass="emph" presetSubtype="0" fill="hold" nodeType="afterEffect">
                                  <p:stCondLst>
                                    <p:cond delay="0"/>
                                  </p:stCondLst>
                                  <p:childTnLst>
                                    <p:animRot by="-3600000">
                                      <p:cBhvr>
                                        <p:cTn id="25" dur="2000" fill="hold"/>
                                        <p:tgtEl>
                                          <p:spTgt spid="515"/>
                                        </p:tgtEl>
                                        <p:attrNameLst>
                                          <p:attrName>r</p:attrName>
                                        </p:attrNameLst>
                                      </p:cBhvr>
                                    </p:animRot>
                                  </p:childTnLst>
                                </p:cTn>
                              </p:par>
                              <p:par>
                                <p:cTn id="26" presetID="8" presetClass="emph" presetSubtype="0" fill="hold" nodeType="withEffect">
                                  <p:stCondLst>
                                    <p:cond delay="0"/>
                                  </p:stCondLst>
                                  <p:childTnLst>
                                    <p:animRot by="3600000">
                                      <p:cBhvr>
                                        <p:cTn id="27" dur="2000" fill="hold"/>
                                        <p:tgtEl>
                                          <p:spTgt spid="759"/>
                                        </p:tgtEl>
                                        <p:attrNameLst>
                                          <p:attrName>r</p:attrName>
                                        </p:attrNameLst>
                                      </p:cBhvr>
                                    </p:animRot>
                                  </p:childTnLst>
                                </p:cTn>
                              </p:par>
                              <p:par>
                                <p:cTn id="28" presetID="64" presetClass="path" presetSubtype="0" fill="hold" nodeType="withEffect">
                                  <p:stCondLst>
                                    <p:cond delay="0"/>
                                  </p:stCondLst>
                                  <p:childTnLst>
                                    <p:animMotion origin="layout" path="M 2.70833E-6 1.85185E-6 L 0.07539 -0.08704 " pathEditMode="relative" rAng="0" ptsTypes="AA">
                                      <p:cBhvr>
                                        <p:cTn id="29" dur="2000" fill="hold"/>
                                        <p:tgtEl>
                                          <p:spTgt spid="515"/>
                                        </p:tgtEl>
                                        <p:attrNameLst>
                                          <p:attrName>ppt_x</p:attrName>
                                          <p:attrName>ppt_y</p:attrName>
                                        </p:attrNameLst>
                                      </p:cBhvr>
                                      <p:rCtr x="3763" y="-4352"/>
                                    </p:animMotion>
                                  </p:childTnLst>
                                </p:cTn>
                              </p:par>
                              <p:par>
                                <p:cTn id="30" presetID="64" presetClass="path" presetSubtype="0" fill="hold" nodeType="withEffect">
                                  <p:stCondLst>
                                    <p:cond delay="0"/>
                                  </p:stCondLst>
                                  <p:childTnLst>
                                    <p:animMotion origin="layout" path="M -1.25E-6 2.22222E-6 L -0.05495 -0.08056 " pathEditMode="relative" rAng="0" ptsTypes="AA">
                                      <p:cBhvr>
                                        <p:cTn id="31" dur="2000" fill="hold"/>
                                        <p:tgtEl>
                                          <p:spTgt spid="759"/>
                                        </p:tgtEl>
                                        <p:attrNameLst>
                                          <p:attrName>ppt_x</p:attrName>
                                          <p:attrName>ppt_y</p:attrName>
                                        </p:attrNameLst>
                                      </p:cBhvr>
                                      <p:rCtr x="-2747" y="-4028"/>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86">
                                            <p:txEl>
                                              <p:pRg st="2" end="2"/>
                                            </p:txEl>
                                          </p:spTgt>
                                        </p:tgtEl>
                                        <p:attrNameLst>
                                          <p:attrName>style.visibility</p:attrName>
                                        </p:attrNameLst>
                                      </p:cBhvr>
                                      <p:to>
                                        <p:strVal val="visible"/>
                                      </p:to>
                                    </p:set>
                                  </p:childTnLst>
                                </p:cTn>
                              </p:par>
                            </p:childTnLst>
                          </p:cTn>
                        </p:par>
                        <p:par>
                          <p:cTn id="36" fill="hold">
                            <p:stCondLst>
                              <p:cond delay="0"/>
                            </p:stCondLst>
                            <p:childTnLst>
                              <p:par>
                                <p:cTn id="37" presetID="56" presetClass="path" presetSubtype="0" fill="hold" nodeType="afterEffect">
                                  <p:stCondLst>
                                    <p:cond delay="0"/>
                                  </p:stCondLst>
                                  <p:childTnLst>
                                    <p:animMotion origin="layout" path="M -2.08333E-6 2.22222E-6 L 0.27162 -0.53056 " pathEditMode="relative" rAng="0" ptsTypes="AA">
                                      <p:cBhvr>
                                        <p:cTn id="38"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D618-C9DC-4E75-B445-6ADB1B080E2E}"/>
              </a:ext>
            </a:extLst>
          </p:cNvPr>
          <p:cNvSpPr>
            <a:spLocks noGrp="1"/>
          </p:cNvSpPr>
          <p:nvPr>
            <p:ph type="title"/>
          </p:nvPr>
        </p:nvSpPr>
        <p:spPr/>
        <p:txBody>
          <a:bodyPr/>
          <a:lstStyle/>
          <a:p>
            <a:r>
              <a:rPr lang="en-US" dirty="0"/>
              <a:t>We need an animation illustrating the Floc-filter/Sed</a:t>
            </a:r>
          </a:p>
        </p:txBody>
      </p:sp>
      <p:sp>
        <p:nvSpPr>
          <p:cNvPr id="3" name="Content Placeholder 2">
            <a:extLst>
              <a:ext uri="{FF2B5EF4-FFF2-40B4-BE49-F238E27FC236}">
                <a16:creationId xmlns:a16="http://schemas.microsoft.com/office/drawing/2014/main" id="{87589514-07A2-4F24-BFFB-38E6AC7B5EC8}"/>
              </a:ext>
            </a:extLst>
          </p:cNvPr>
          <p:cNvSpPr>
            <a:spLocks noGrp="1"/>
          </p:cNvSpPr>
          <p:nvPr>
            <p:ph idx="1"/>
          </p:nvPr>
        </p:nvSpPr>
        <p:spPr/>
        <p:txBody>
          <a:bodyPr/>
          <a:lstStyle/>
          <a:p>
            <a:r>
              <a:rPr lang="en-US" dirty="0"/>
              <a:t>Steady state</a:t>
            </a:r>
          </a:p>
          <a:p>
            <a:r>
              <a:rPr lang="en-US" dirty="0"/>
              <a:t>Show view similar to sed tank slice we use for research</a:t>
            </a:r>
          </a:p>
          <a:p>
            <a:r>
              <a:rPr lang="en-US" dirty="0"/>
              <a:t>Concepts</a:t>
            </a:r>
          </a:p>
          <a:p>
            <a:pPr marL="571500" lvl="1" indent="-171450">
              <a:buFont typeface="Arial" panose="020B0604020202020204" pitchFamily="34" charset="0"/>
              <a:buChar char="•"/>
            </a:pPr>
            <a:r>
              <a:rPr lang="en-US" dirty="0"/>
              <a:t>Full size Flocculator flocs go to plate settlers, slide, combine breakup from gravity and settle in the floc filter</a:t>
            </a:r>
          </a:p>
          <a:p>
            <a:pPr marL="571500" lvl="1" indent="-171450">
              <a:buFont typeface="Arial" panose="020B0604020202020204" pitchFamily="34" charset="0"/>
              <a:buChar char="•"/>
            </a:pPr>
            <a:r>
              <a:rPr lang="en-US" dirty="0"/>
              <a:t>Tiny flocs travel up through floc filter and at some point go into a floc where they attach</a:t>
            </a:r>
          </a:p>
          <a:p>
            <a:pPr marL="571500" lvl="1" indent="-171450">
              <a:buFont typeface="Arial" panose="020B0604020202020204" pitchFamily="34" charset="0"/>
              <a:buChar char="•"/>
            </a:pPr>
            <a:r>
              <a:rPr lang="en-US" dirty="0"/>
              <a:t> Excess flocs go to the floc hopper. Not sure if we should show the weir or a chimney</a:t>
            </a:r>
          </a:p>
          <a:p>
            <a:endParaRPr lang="en-US" dirty="0"/>
          </a:p>
        </p:txBody>
      </p:sp>
    </p:spTree>
    <p:extLst>
      <p:ext uri="{BB962C8B-B14F-4D97-AF65-F5344CB8AC3E}">
        <p14:creationId xmlns:p14="http://schemas.microsoft.com/office/powerpoint/2010/main" val="11757406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Filtration Ideas</a:t>
            </a:r>
          </a:p>
        </p:txBody>
      </p:sp>
      <p:sp>
        <p:nvSpPr>
          <p:cNvPr id="3" name="Content Placeholder 2"/>
          <p:cNvSpPr>
            <a:spLocks noGrp="1"/>
          </p:cNvSpPr>
          <p:nvPr>
            <p:ph idx="1"/>
          </p:nvPr>
        </p:nvSpPr>
        <p:spPr/>
        <p:txBody>
          <a:bodyPr/>
          <a:lstStyle/>
          <a:p>
            <a:r>
              <a:rPr lang="en-US" dirty="0"/>
              <a:t>Floc filter is a high concentration of flocs that are remaining relatively stationary in a uniform upward flow</a:t>
            </a:r>
          </a:p>
          <a:p>
            <a:r>
              <a:rPr lang="en-US" dirty="0"/>
              <a:t>The upward flow is carrying small particles with terminal velocities that are smaller than the upward velocity</a:t>
            </a:r>
          </a:p>
          <a:p>
            <a:r>
              <a:rPr lang="en-US" dirty="0"/>
              <a:t>Some fraction of the flow goes right through the flocs where they can collide and attach to particles inside the floc</a:t>
            </a:r>
          </a:p>
          <a:p>
            <a:r>
              <a:rPr lang="en-US" dirty="0"/>
              <a:t>The flocs in the floc filter have finite capacity for capturing incoming particles</a:t>
            </a:r>
          </a:p>
          <a:p>
            <a:endParaRPr lang="en-US" dirty="0"/>
          </a:p>
        </p:txBody>
      </p:sp>
    </p:spTree>
    <p:extLst>
      <p:ext uri="{BB962C8B-B14F-4D97-AF65-F5344CB8AC3E}">
        <p14:creationId xmlns:p14="http://schemas.microsoft.com/office/powerpoint/2010/main" val="11911563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89338" cy="1143000"/>
          </a:xfrm>
        </p:spPr>
        <p:txBody>
          <a:bodyPr/>
          <a:lstStyle/>
          <a:p>
            <a:r>
              <a:rPr lang="en-US" dirty="0"/>
              <a:t>How do floc filters form?</a:t>
            </a:r>
          </a:p>
        </p:txBody>
      </p:sp>
      <p:sp>
        <p:nvSpPr>
          <p:cNvPr id="7" name="Content Placeholder 6"/>
          <p:cNvSpPr>
            <a:spLocks noGrp="1"/>
          </p:cNvSpPr>
          <p:nvPr>
            <p:ph idx="1"/>
          </p:nvPr>
        </p:nvSpPr>
        <p:spPr/>
        <p:txBody>
          <a:bodyPr/>
          <a:lstStyle/>
          <a:p>
            <a:r>
              <a:rPr lang="en-US" dirty="0"/>
              <a:t>Flocculator flocs are captured by the plate settlers and they form larger flocs as they slide back into the floc filter</a:t>
            </a:r>
          </a:p>
          <a:p>
            <a:r>
              <a:rPr lang="en-US" dirty="0"/>
              <a:t>The concentration of these larger flocs slowly increases and they begin colliding and attaching to each other in the floc filter zone (or perhaps in the plate settlers!)</a:t>
            </a:r>
          </a:p>
          <a:p>
            <a:r>
              <a:rPr lang="en-US" dirty="0"/>
              <a:t>Once the flocs reach a size that has a settling velocity larger than the </a:t>
            </a:r>
            <a:r>
              <a:rPr lang="en-US" dirty="0" err="1"/>
              <a:t>upflow</a:t>
            </a:r>
            <a:r>
              <a:rPr lang="en-US" dirty="0"/>
              <a:t> velocity they converge at the bottom of the </a:t>
            </a:r>
            <a:r>
              <a:rPr lang="en-US" dirty="0" err="1"/>
              <a:t>sed</a:t>
            </a:r>
            <a:r>
              <a:rPr lang="en-US" dirty="0"/>
              <a:t> tank</a:t>
            </a:r>
          </a:p>
        </p:txBody>
      </p:sp>
      <p:pic>
        <p:nvPicPr>
          <p:cNvPr id="8"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2978" y="-1"/>
            <a:ext cx="3091022" cy="151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6381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Tree>
    <p:extLst>
      <p:ext uri="{BB962C8B-B14F-4D97-AF65-F5344CB8AC3E}">
        <p14:creationId xmlns:p14="http://schemas.microsoft.com/office/powerpoint/2010/main" val="4953475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948543" y="2640013"/>
            <a:ext cx="3384550" cy="2538412"/>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96743" y="1600200"/>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6797718" y="6245460"/>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5425238" y="1981200"/>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6571591" y="2335143"/>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8114297" y="6053381"/>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01343" y="3505200"/>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732230" y="1770611"/>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51" name="TextBox 50"/>
          <p:cNvSpPr txBox="1"/>
          <p:nvPr/>
        </p:nvSpPr>
        <p:spPr>
          <a:xfrm>
            <a:off x="1500630" y="5281468"/>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1570475" y="5988020"/>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1500630" y="3875027"/>
            <a:ext cx="2896318" cy="1323439"/>
          </a:xfrm>
          <a:prstGeom prst="rect">
            <a:avLst/>
          </a:prstGeom>
          <a:noFill/>
        </p:spPr>
        <p:txBody>
          <a:bodyPr wrap="square" rtlCol="0">
            <a:spAutoFit/>
          </a:bodyPr>
          <a:lstStyle/>
          <a:p>
            <a:r>
              <a:rPr lang="en-US" sz="2000" dirty="0"/>
              <a:t>Diffuser tubes flattened to achieve a continuous jet of water the entire length of the Floc-filter/Sed</a:t>
            </a:r>
          </a:p>
        </p:txBody>
      </p:sp>
      <p:cxnSp>
        <p:nvCxnSpPr>
          <p:cNvPr id="65" name="Straight Arrow Connector 64"/>
          <p:cNvCxnSpPr>
            <a:cxnSpLocks/>
          </p:cNvCxnSpPr>
          <p:nvPr/>
        </p:nvCxnSpPr>
        <p:spPr bwMode="auto">
          <a:xfrm>
            <a:off x="4136770" y="4452150"/>
            <a:ext cx="2253913" cy="795632"/>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a:cxnSpLocks/>
            <a:stCxn id="51" idx="3"/>
          </p:cNvCxnSpPr>
          <p:nvPr/>
        </p:nvCxnSpPr>
        <p:spPr bwMode="auto">
          <a:xfrm>
            <a:off x="3790039" y="54815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cxnSpLocks/>
            <a:stCxn id="54" idx="3"/>
          </p:cNvCxnSpPr>
          <p:nvPr/>
        </p:nvCxnSpPr>
        <p:spPr bwMode="auto">
          <a:xfrm flipV="1">
            <a:off x="2926937" y="6161857"/>
            <a:ext cx="3979158" cy="26218"/>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777" y="2492470"/>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5917" y="2204372"/>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3374" y="2221872"/>
            <a:ext cx="1177397" cy="1246911"/>
          </a:xfrm>
          <a:prstGeom prst="rect">
            <a:avLst/>
          </a:prstGeom>
          <a:noFill/>
          <a:ln w="9525">
            <a:noFill/>
            <a:miter lim="800000"/>
            <a:headEnd/>
            <a:tailEnd/>
          </a:ln>
        </p:spPr>
      </p:pic>
      <p:sp>
        <p:nvSpPr>
          <p:cNvPr id="35" name="TextBox 34"/>
          <p:cNvSpPr txBox="1"/>
          <p:nvPr/>
        </p:nvSpPr>
        <p:spPr>
          <a:xfrm>
            <a:off x="685800" y="2114996"/>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980211" y="1746861"/>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3428999" y="1770611"/>
            <a:ext cx="1138645" cy="400110"/>
          </a:xfrm>
          <a:prstGeom prst="rect">
            <a:avLst/>
          </a:prstGeom>
          <a:noFill/>
        </p:spPr>
        <p:txBody>
          <a:bodyPr wrap="none" rtlCol="0">
            <a:spAutoFit/>
          </a:bodyPr>
          <a:lstStyle/>
          <a:p>
            <a:r>
              <a:rPr lang="en-US" sz="2000" dirty="0"/>
              <a:t>Offset jet</a:t>
            </a: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5037891"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6962 -0.02454 C -0.0691 0.04977 -0.08351 0.34815 -0.06598 0.42199 C -0.05625 0.48056 0.03767 0.45648 0.03593 0.41806 C 0.04097 0.35417 0.05625 0.34028 0.0559 0.29468 C 0.05555 0.24907 0.03489 0.19329 0.0342 0.14421 C 0.0335 0.09514 0.04236 0.04745 0.05121 3.7037E-7 " pathEditMode="relative" rAng="0" ptsTypes="affaaa">
                                      <p:cBhvr>
                                        <p:cTn id="10" dur="2000" fill="hold"/>
                                        <p:tgtEl>
                                          <p:spTgt spid="19"/>
                                        </p:tgtEl>
                                        <p:attrNameLst>
                                          <p:attrName>ppt_x</p:attrName>
                                          <p:attrName>ppt_y</p:attrName>
                                        </p:attrNameLst>
                                      </p:cBhvr>
                                      <p:rCtr x="5600" y="25300"/>
                                    </p:animMotion>
                                  </p:childTnLst>
                                </p:cTn>
                              </p:par>
                              <p:par>
                                <p:cTn id="11" presetID="0" presetClass="path" presetSubtype="0" repeatCount="indefinite" fill="hold" nodeType="withEffect">
                                  <p:stCondLst>
                                    <p:cond delay="300"/>
                                  </p:stCondLst>
                                  <p:childTnLst>
                                    <p:animMotion origin="layout" path="M -0.10989 -0.05069 C -0.10642 0.02408 -0.1118 0.32477 -0.0901 0.39838 C -0.08021 0.45695 0.02205 0.4294 0.02032 0.39097 C 0.02552 0.32709 0.03924 0.3169 0.03872 0.27199 C 0.0382 0.22709 0.01736 0.1706 0.01667 0.12153 C 0.01598 0.07246 0.025 0.02477 0.03403 -0.02268 " pathEditMode="relative" rAng="0" ptsTypes="affaaa">
                                      <p:cBhvr>
                                        <p:cTn id="12" dur="2000" fill="hold"/>
                                        <p:tgtEl>
                                          <p:spTgt spid="21"/>
                                        </p:tgtEl>
                                        <p:attrNameLst>
                                          <p:attrName>ppt_x</p:attrName>
                                          <p:attrName>ppt_y</p:attrName>
                                        </p:attrNameLst>
                                      </p:cBhvr>
                                      <p:rCtr x="7400" y="2540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9549 -0.06042 C -0.09358 0.01852 -0.10347 0.33819 -0.08507 0.41389 C -0.07518 0.47222 0.00972 0.45764 0.01493 0.39375 C 0.02014 0.32986 0.01823 0.31342 0.01857 0.26805 C 0.01892 0.22268 0.01406 0.16991 0.01666 0.12153 C 0.01927 0.07315 0.025 0.02477 0.03403 -0.02269 " pathEditMode="relative" rAng="0" ptsTypes="afsaaa">
                                      <p:cBhvr>
                                        <p:cTn id="16" dur="2000" fill="hold"/>
                                        <p:tgtEl>
                                          <p:spTgt spid="23"/>
                                        </p:tgtEl>
                                        <p:attrNameLst>
                                          <p:attrName>ppt_x</p:attrName>
                                          <p:attrName>ppt_y</p:attrName>
                                        </p:attrNameLst>
                                      </p:cBhvr>
                                      <p:rCtr x="6100" y="26600"/>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6.25E-7 3.7037E-7 C 0.00026 0.02384 -0.01419 0.09514 0.00182 0.14444 C 0.02838 0.18241 0.07005 0.24792 0.09622 0.29722 C 0.1112 0.45069 0.20469 0.34768 0.20299 0.30417 C 0.21497 0.2544 0.17513 0.0706 0.16836 0.00185 C 0.16146 -0.06597 0.16393 -0.07708 0.16211 -0.10579 C 0.16016 -0.1338 0.16224 -0.11852 0.15677 -0.16829 C 0.1513 -0.21852 0.15182 -0.36667 0.12917 -0.40694 C 0.10664 -0.44745 0.0401 -0.43889 0.02135 -0.41042 C 0.0026 -0.38194 0.02409 -0.28958 0.01693 -0.23611 C 0.00963 -0.18241 -0.01914 -0.12755 -0.02227 -0.08889 C -0.02513 -0.04977 -0.01419 -0.03495 -0.00117 -0.00069 " pathEditMode="relative" rAng="0" ptsTypes="AAAAAAAAAAAA">
                                      <p:cBhvr>
                                        <p:cTn id="22" dur="3000" fill="hold"/>
                                        <p:tgtEl>
                                          <p:spTgt spid="31"/>
                                        </p:tgtEl>
                                        <p:attrNameLst>
                                          <p:attrName>ppt_x</p:attrName>
                                          <p:attrName>ppt_y</p:attrName>
                                        </p:attrNameLst>
                                      </p:cBhvr>
                                      <p:rCtr x="9128" y="-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reverser creates a vertical jet that resuspends settled flocs</a:t>
            </a:r>
            <a:endParaRPr lang="en-US" dirty="0"/>
          </a:p>
        </p:txBody>
      </p:sp>
      <p:pic>
        <p:nvPicPr>
          <p:cNvPr id="4" name="20160609_15335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61661" y="1766751"/>
            <a:ext cx="9144000" cy="5143500"/>
          </a:xfrm>
          <a:prstGeom prst="rect">
            <a:avLst/>
          </a:prstGeom>
        </p:spPr>
      </p:pic>
      <p:sp>
        <p:nvSpPr>
          <p:cNvPr id="8" name="Freeform 7"/>
          <p:cNvSpPr/>
          <p:nvPr/>
        </p:nvSpPr>
        <p:spPr>
          <a:xfrm>
            <a:off x="8967014" y="3985748"/>
            <a:ext cx="1859470" cy="2100259"/>
          </a:xfrm>
          <a:custGeom>
            <a:avLst/>
            <a:gdLst>
              <a:gd name="connsiteX0" fmla="*/ 2001861 w 2210911"/>
              <a:gd name="connsiteY0" fmla="*/ 733096 h 1509500"/>
              <a:gd name="connsiteX1" fmla="*/ 2041274 w 2210911"/>
              <a:gd name="connsiteY1" fmla="*/ 1442544 h 1509500"/>
              <a:gd name="connsiteX2" fmla="*/ 149412 w 2210911"/>
              <a:gd name="connsiteY2" fmla="*/ 1316420 h 1509500"/>
              <a:gd name="connsiteX3" fmla="*/ 259771 w 2210911"/>
              <a:gd name="connsiteY3" fmla="*/ 0 h 1509500"/>
              <a:gd name="connsiteX0" fmla="*/ 1869714 w 2078764"/>
              <a:gd name="connsiteY0" fmla="*/ 733096 h 1553453"/>
              <a:gd name="connsiteX1" fmla="*/ 1909127 w 2078764"/>
              <a:gd name="connsiteY1" fmla="*/ 1442544 h 1553453"/>
              <a:gd name="connsiteX2" fmla="*/ 17265 w 2078764"/>
              <a:gd name="connsiteY2" fmla="*/ 1316420 h 1553453"/>
              <a:gd name="connsiteX3" fmla="*/ 127624 w 2078764"/>
              <a:gd name="connsiteY3" fmla="*/ 0 h 1553453"/>
              <a:gd name="connsiteX0" fmla="*/ 1869714 w 1956990"/>
              <a:gd name="connsiteY0" fmla="*/ 733096 h 1615512"/>
              <a:gd name="connsiteX1" fmla="*/ 1909127 w 1956990"/>
              <a:gd name="connsiteY1" fmla="*/ 1442544 h 1615512"/>
              <a:gd name="connsiteX2" fmla="*/ 17265 w 1956990"/>
              <a:gd name="connsiteY2" fmla="*/ 1316420 h 1615512"/>
              <a:gd name="connsiteX3" fmla="*/ 127624 w 1956990"/>
              <a:gd name="connsiteY3" fmla="*/ 0 h 1615512"/>
              <a:gd name="connsiteX0" fmla="*/ 1869714 w 1909143"/>
              <a:gd name="connsiteY0" fmla="*/ 733096 h 1615512"/>
              <a:gd name="connsiteX1" fmla="*/ 1909127 w 1909143"/>
              <a:gd name="connsiteY1" fmla="*/ 1442544 h 1615512"/>
              <a:gd name="connsiteX2" fmla="*/ 17265 w 1909143"/>
              <a:gd name="connsiteY2" fmla="*/ 1316420 h 1615512"/>
              <a:gd name="connsiteX3" fmla="*/ 127624 w 1909143"/>
              <a:gd name="connsiteY3" fmla="*/ 0 h 1615512"/>
              <a:gd name="connsiteX0" fmla="*/ 1869714 w 1909680"/>
              <a:gd name="connsiteY0" fmla="*/ 733096 h 1912795"/>
              <a:gd name="connsiteX1" fmla="*/ 1909127 w 1909680"/>
              <a:gd name="connsiteY1" fmla="*/ 1442544 h 1912795"/>
              <a:gd name="connsiteX2" fmla="*/ 17265 w 1909680"/>
              <a:gd name="connsiteY2" fmla="*/ 1316420 h 1912795"/>
              <a:gd name="connsiteX3" fmla="*/ 127624 w 1909680"/>
              <a:gd name="connsiteY3" fmla="*/ 0 h 1912795"/>
              <a:gd name="connsiteX0" fmla="*/ 1878971 w 1918944"/>
              <a:gd name="connsiteY0" fmla="*/ 733096 h 2136370"/>
              <a:gd name="connsiteX1" fmla="*/ 1918384 w 1918944"/>
              <a:gd name="connsiteY1" fmla="*/ 1442544 h 2136370"/>
              <a:gd name="connsiteX2" fmla="*/ 26522 w 1918944"/>
              <a:gd name="connsiteY2" fmla="*/ 1316420 h 2136370"/>
              <a:gd name="connsiteX3" fmla="*/ 136881 w 1918944"/>
              <a:gd name="connsiteY3" fmla="*/ 0 h 2136370"/>
              <a:gd name="connsiteX0" fmla="*/ 1878971 w 1918401"/>
              <a:gd name="connsiteY0" fmla="*/ 733096 h 2094351"/>
              <a:gd name="connsiteX1" fmla="*/ 1918384 w 1918401"/>
              <a:gd name="connsiteY1" fmla="*/ 1442544 h 2094351"/>
              <a:gd name="connsiteX2" fmla="*/ 26522 w 1918401"/>
              <a:gd name="connsiteY2" fmla="*/ 1316420 h 2094351"/>
              <a:gd name="connsiteX3" fmla="*/ 136881 w 1918401"/>
              <a:gd name="connsiteY3" fmla="*/ 0 h 2094351"/>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5836 w 1915266"/>
              <a:gd name="connsiteY0" fmla="*/ 733096 h 2085413"/>
              <a:gd name="connsiteX1" fmla="*/ 1915249 w 1915266"/>
              <a:gd name="connsiteY1" fmla="*/ 1442544 h 2085413"/>
              <a:gd name="connsiteX2" fmla="*/ 23387 w 1915266"/>
              <a:gd name="connsiteY2" fmla="*/ 1316420 h 2085413"/>
              <a:gd name="connsiteX3" fmla="*/ 133746 w 1915266"/>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210"/>
              <a:gd name="connsiteY0" fmla="*/ 733096 h 2085374"/>
              <a:gd name="connsiteX1" fmla="*/ 1893126 w 1893210"/>
              <a:gd name="connsiteY1" fmla="*/ 1442544 h 2085374"/>
              <a:gd name="connsiteX2" fmla="*/ 1264 w 1893210"/>
              <a:gd name="connsiteY2" fmla="*/ 1316420 h 2085374"/>
              <a:gd name="connsiteX3" fmla="*/ 111623 w 1893210"/>
              <a:gd name="connsiteY3" fmla="*/ 0 h 2085374"/>
              <a:gd name="connsiteX0" fmla="*/ 1976895 w 1988335"/>
              <a:gd name="connsiteY0" fmla="*/ 733096 h 1832761"/>
              <a:gd name="connsiteX1" fmla="*/ 1969011 w 1988335"/>
              <a:gd name="connsiteY1" fmla="*/ 1442544 h 1832761"/>
              <a:gd name="connsiteX2" fmla="*/ 124446 w 1988335"/>
              <a:gd name="connsiteY2" fmla="*/ 1316420 h 1832761"/>
              <a:gd name="connsiteX3" fmla="*/ 234805 w 1988335"/>
              <a:gd name="connsiteY3" fmla="*/ 0 h 1832761"/>
              <a:gd name="connsiteX0" fmla="*/ 1859470 w 1870910"/>
              <a:gd name="connsiteY0" fmla="*/ 733096 h 2100227"/>
              <a:gd name="connsiteX1" fmla="*/ 1851586 w 1870910"/>
              <a:gd name="connsiteY1" fmla="*/ 1442544 h 2100227"/>
              <a:gd name="connsiteX2" fmla="*/ 7021 w 1870910"/>
              <a:gd name="connsiteY2" fmla="*/ 1316420 h 2100227"/>
              <a:gd name="connsiteX3" fmla="*/ 117380 w 1870910"/>
              <a:gd name="connsiteY3" fmla="*/ 0 h 2100227"/>
              <a:gd name="connsiteX0" fmla="*/ 1859470 w 1872217"/>
              <a:gd name="connsiteY0" fmla="*/ 733096 h 2100259"/>
              <a:gd name="connsiteX1" fmla="*/ 1851586 w 1872217"/>
              <a:gd name="connsiteY1" fmla="*/ 1442544 h 2100259"/>
              <a:gd name="connsiteX2" fmla="*/ 7021 w 1872217"/>
              <a:gd name="connsiteY2" fmla="*/ 1316420 h 2100259"/>
              <a:gd name="connsiteX3" fmla="*/ 117380 w 1872217"/>
              <a:gd name="connsiteY3" fmla="*/ 0 h 2100259"/>
              <a:gd name="connsiteX0" fmla="*/ 1859470 w 1859470"/>
              <a:gd name="connsiteY0" fmla="*/ 733096 h 2100259"/>
              <a:gd name="connsiteX1" fmla="*/ 1851586 w 1859470"/>
              <a:gd name="connsiteY1" fmla="*/ 1442544 h 2100259"/>
              <a:gd name="connsiteX2" fmla="*/ 7021 w 1859470"/>
              <a:gd name="connsiteY2" fmla="*/ 1316420 h 2100259"/>
              <a:gd name="connsiteX3" fmla="*/ 117380 w 1859470"/>
              <a:gd name="connsiteY3" fmla="*/ 0 h 2100259"/>
            </a:gdLst>
            <a:ahLst/>
            <a:cxnLst>
              <a:cxn ang="0">
                <a:pos x="connsiteX0" y="connsiteY0"/>
              </a:cxn>
              <a:cxn ang="0">
                <a:pos x="connsiteX1" y="connsiteY1"/>
              </a:cxn>
              <a:cxn ang="0">
                <a:pos x="connsiteX2" y="connsiteY2"/>
              </a:cxn>
              <a:cxn ang="0">
                <a:pos x="connsiteX3" y="connsiteY3"/>
              </a:cxn>
            </a:cxnLst>
            <a:rect l="l" t="t" r="r" b="b"/>
            <a:pathLst>
              <a:path w="1859470" h="2100259">
                <a:moveTo>
                  <a:pt x="1859470" y="733096"/>
                </a:moveTo>
                <a:cubicBezTo>
                  <a:pt x="1852243" y="1212630"/>
                  <a:pt x="1852900" y="1313792"/>
                  <a:pt x="1851586" y="1442544"/>
                </a:cubicBezTo>
                <a:cubicBezTo>
                  <a:pt x="1843112" y="2272843"/>
                  <a:pt x="67455" y="2408182"/>
                  <a:pt x="7021" y="1316420"/>
                </a:cubicBezTo>
                <a:cubicBezTo>
                  <a:pt x="-13758" y="941037"/>
                  <a:pt x="8335" y="640474"/>
                  <a:pt x="117380" y="0"/>
                </a:cubicBezTo>
              </a:path>
            </a:pathLst>
          </a:custGeom>
          <a:noFill/>
          <a:ln w="50800">
            <a:solidFill>
              <a:schemeClr val="accent3">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3187330" y="1739162"/>
            <a:ext cx="9318179" cy="5218386"/>
          </a:xfrm>
          <a:custGeom>
            <a:avLst/>
            <a:gdLst>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144111 w 9317421"/>
              <a:gd name="connsiteY0" fmla="*/ 15765 h 5218386"/>
              <a:gd name="connsiteX1" fmla="*/ 5691352 w 9317421"/>
              <a:gd name="connsiteY1" fmla="*/ 3468413 h 5218386"/>
              <a:gd name="connsiteX2" fmla="*/ 7780283 w 9317421"/>
              <a:gd name="connsiteY2" fmla="*/ 3515710 h 5218386"/>
              <a:gd name="connsiteX3" fmla="*/ 7866994 w 9317421"/>
              <a:gd name="connsiteY3" fmla="*/ 15765 h 5218386"/>
              <a:gd name="connsiteX4" fmla="*/ 9317421 w 9317421"/>
              <a:gd name="connsiteY4" fmla="*/ 15765 h 5218386"/>
              <a:gd name="connsiteX5" fmla="*/ 9293773 w 9317421"/>
              <a:gd name="connsiteY5" fmla="*/ 5218386 h 5218386"/>
              <a:gd name="connsiteX6" fmla="*/ 149773 w 9317421"/>
              <a:gd name="connsiteY6" fmla="*/ 5178972 h 5218386"/>
              <a:gd name="connsiteX7" fmla="*/ 0 w 9317421"/>
              <a:gd name="connsiteY7" fmla="*/ 0 h 5218386"/>
              <a:gd name="connsiteX8" fmla="*/ 2144111 w 9317421"/>
              <a:gd name="connsiteY8" fmla="*/ 15765 h 5218386"/>
              <a:gd name="connsiteX0" fmla="*/ 2144869 w 9318179"/>
              <a:gd name="connsiteY0" fmla="*/ 15765 h 5218386"/>
              <a:gd name="connsiteX1" fmla="*/ 5692110 w 9318179"/>
              <a:gd name="connsiteY1" fmla="*/ 3468413 h 5218386"/>
              <a:gd name="connsiteX2" fmla="*/ 7781041 w 9318179"/>
              <a:gd name="connsiteY2" fmla="*/ 3515710 h 5218386"/>
              <a:gd name="connsiteX3" fmla="*/ 7867752 w 9318179"/>
              <a:gd name="connsiteY3" fmla="*/ 15765 h 5218386"/>
              <a:gd name="connsiteX4" fmla="*/ 9318179 w 9318179"/>
              <a:gd name="connsiteY4" fmla="*/ 15765 h 5218386"/>
              <a:gd name="connsiteX5" fmla="*/ 9294531 w 9318179"/>
              <a:gd name="connsiteY5" fmla="*/ 5218386 h 5218386"/>
              <a:gd name="connsiteX6" fmla="*/ 758 w 9318179"/>
              <a:gd name="connsiteY6" fmla="*/ 5202621 h 5218386"/>
              <a:gd name="connsiteX7" fmla="*/ 758 w 9318179"/>
              <a:gd name="connsiteY7" fmla="*/ 0 h 5218386"/>
              <a:gd name="connsiteX8" fmla="*/ 2144869 w 9318179"/>
              <a:gd name="connsiteY8" fmla="*/ 15765 h 521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179" h="5218386">
                <a:moveTo>
                  <a:pt x="2144869" y="15765"/>
                </a:moveTo>
                <a:lnTo>
                  <a:pt x="5692110" y="3468413"/>
                </a:lnTo>
                <a:cubicBezTo>
                  <a:pt x="5726268" y="4840014"/>
                  <a:pt x="7746883" y="4824248"/>
                  <a:pt x="7781041" y="3515710"/>
                </a:cubicBezTo>
                <a:lnTo>
                  <a:pt x="7867752" y="15765"/>
                </a:lnTo>
                <a:lnTo>
                  <a:pt x="9318179" y="15765"/>
                </a:lnTo>
                <a:lnTo>
                  <a:pt x="9294531" y="5218386"/>
                </a:lnTo>
                <a:lnTo>
                  <a:pt x="758" y="5202621"/>
                </a:lnTo>
                <a:cubicBezTo>
                  <a:pt x="-1870" y="3484180"/>
                  <a:pt x="3386" y="1718441"/>
                  <a:pt x="758" y="0"/>
                </a:cubicBezTo>
                <a:lnTo>
                  <a:pt x="2144869" y="157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10" idx="2"/>
          </p:cNvCxnSpPr>
          <p:nvPr/>
        </p:nvCxnSpPr>
        <p:spPr>
          <a:xfrm>
            <a:off x="10968371" y="5254872"/>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81159" y="5254872"/>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881159" y="6571254"/>
            <a:ext cx="2087212"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495574" y="6386588"/>
            <a:ext cx="877163" cy="369332"/>
          </a:xfrm>
          <a:prstGeom prst="rect">
            <a:avLst/>
          </a:prstGeom>
          <a:solidFill>
            <a:schemeClr val="bg1"/>
          </a:solidFill>
        </p:spPr>
        <p:txBody>
          <a:bodyPr wrap="none" rtlCol="0">
            <a:spAutoFit/>
          </a:bodyPr>
          <a:lstStyle/>
          <a:p>
            <a:r>
              <a:rPr lang="en-US" dirty="0">
                <a:latin typeface="Helvetica" panose="020B0604020202020204" pitchFamily="34" charset="0"/>
                <a:cs typeface="Helvetica" panose="020B0604020202020204" pitchFamily="34" charset="0"/>
              </a:rPr>
              <a:t>7.5 cm</a:t>
            </a:r>
          </a:p>
        </p:txBody>
      </p: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p:txBody>
          <a:bodyPr/>
          <a:lstStyle/>
          <a:p>
            <a:r>
              <a:rPr lang="en-US" dirty="0"/>
              <a:t>All surfaces </a:t>
            </a:r>
            <a:br>
              <a:rPr lang="en-US" dirty="0"/>
            </a:br>
            <a:r>
              <a:rPr lang="en-US" dirty="0"/>
              <a:t>must transport </a:t>
            </a:r>
            <a:br>
              <a:rPr lang="en-US" dirty="0"/>
            </a:br>
            <a:r>
              <a:rPr lang="en-US" dirty="0"/>
              <a:t>particles to a </a:t>
            </a:r>
            <a:br>
              <a:rPr lang="en-US" dirty="0"/>
            </a:br>
            <a:r>
              <a:rPr lang="en-US" dirty="0"/>
              <a:t>resuspension zone.</a:t>
            </a:r>
          </a:p>
          <a:p>
            <a:r>
              <a:rPr lang="en-US" dirty="0"/>
              <a:t>Sludge produces gas </a:t>
            </a:r>
            <a:br>
              <a:rPr lang="en-US" dirty="0"/>
            </a:br>
            <a:r>
              <a:rPr lang="en-US" dirty="0"/>
              <a:t>that suspends particles.</a:t>
            </a:r>
          </a:p>
          <a:p>
            <a:r>
              <a:rPr lang="en-US" dirty="0"/>
              <a:t>Sedimentation tanks should </a:t>
            </a:r>
            <a:br>
              <a:rPr lang="en-US" dirty="0"/>
            </a:br>
            <a:r>
              <a:rPr lang="en-US" dirty="0"/>
              <a:t>have zero sludge!</a:t>
            </a:r>
          </a:p>
          <a:p>
            <a:r>
              <a:rPr lang="en-US" dirty="0"/>
              <a:t>May have application in other</a:t>
            </a:r>
            <a:br>
              <a:rPr lang="en-US" dirty="0"/>
            </a:br>
            <a:r>
              <a:rPr lang="en-US" dirty="0"/>
              <a:t>fluidized bed reactors.</a:t>
            </a:r>
          </a:p>
          <a:p>
            <a:endParaRPr lang="en-US" dirty="0"/>
          </a:p>
        </p:txBody>
      </p:sp>
    </p:spTree>
    <p:extLst>
      <p:ext uri="{BB962C8B-B14F-4D97-AF65-F5344CB8AC3E}">
        <p14:creationId xmlns:p14="http://schemas.microsoft.com/office/powerpoint/2010/main" val="3305470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6229" y="5268757"/>
            <a:ext cx="1772073" cy="1469589"/>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3"/>
          </p:cNvCxnSpPr>
          <p:nvPr/>
        </p:nvCxnSpPr>
        <p:spPr>
          <a:xfrm>
            <a:off x="6749339" y="5647290"/>
            <a:ext cx="513906" cy="170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 Questions</a:t>
            </a:r>
          </a:p>
        </p:txBody>
      </p:sp>
      <p:sp>
        <p:nvSpPr>
          <p:cNvPr id="3" name="Content Placeholder 2"/>
          <p:cNvSpPr>
            <a:spLocks noGrp="1"/>
          </p:cNvSpPr>
          <p:nvPr>
            <p:ph idx="1"/>
          </p:nvPr>
        </p:nvSpPr>
        <p:spPr>
          <a:xfrm>
            <a:off x="457200" y="1600200"/>
            <a:ext cx="10879282" cy="4525963"/>
          </a:xfrm>
        </p:spPr>
        <p:txBody>
          <a:bodyPr/>
          <a:lstStyle/>
          <a:p>
            <a:r>
              <a:rPr lang="en-US" dirty="0"/>
              <a:t>How do you design for flow rate variability?</a:t>
            </a:r>
          </a:p>
          <a:p>
            <a:r>
              <a:rPr lang="en-US" dirty="0"/>
              <a:t>Can a settled floc filter be resuspended? (yes, at least sometimes)</a:t>
            </a:r>
          </a:p>
          <a:p>
            <a:r>
              <a:rPr lang="en-US" dirty="0"/>
              <a:t>What is the optimal velocity of the incoming jet? (&gt; 75 mm/s and such that G in the jet is low enough )</a:t>
            </a:r>
          </a:p>
          <a:p>
            <a:r>
              <a:rPr lang="en-US" dirty="0"/>
              <a:t>How will the operator observe the floc filter? (flashlight through the plate settlers… Can we do better?)</a:t>
            </a:r>
          </a:p>
          <a:p>
            <a:r>
              <a:rPr lang="en-US" dirty="0"/>
              <a:t>How could we make it work better?</a:t>
            </a:r>
          </a:p>
        </p:txBody>
      </p:sp>
      <p:pic>
        <p:nvPicPr>
          <p:cNvPr id="8" name="Picture 7" descr="\documentclass{article}&#10;\usepackage{amsmath}&#10;\pagestyle{empty}&#10;\begin{document}&#10;&#10;$$\zeta = G_{max} \nu^3 v_c^2$$&#10;&#10;&#10;\end{document}" title="IguanaTex Bitmap Display">
            <a:extLst>
              <a:ext uri="{FF2B5EF4-FFF2-40B4-BE49-F238E27FC236}">
                <a16:creationId xmlns:a16="http://schemas.microsoft.com/office/drawing/2014/main" id="{0AFF991A-16F0-4EAA-BF1F-E1731A3E1AF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691847" y="3780696"/>
            <a:ext cx="2366410" cy="438310"/>
          </a:xfrm>
          <a:prstGeom prst="rect">
            <a:avLst/>
          </a:prstGeom>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228600"/>
            <a:ext cx="8382001" cy="1143000"/>
          </a:xfrm>
        </p:spPr>
        <p:txBody>
          <a:bodyPr/>
          <a:lstStyle/>
          <a:p>
            <a:r>
              <a:rPr lang="en-US" sz="3600" dirty="0"/>
              <a:t>Self-cleaning, sludge-free Floc-filter/Sed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pic>
        <p:nvPicPr>
          <p:cNvPr id="4" name="20160610_1453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35971" y="1524001"/>
            <a:ext cx="2876304" cy="5113428"/>
          </a:xfrm>
          <a:prstGeom prst="rect">
            <a:avLst/>
          </a:prstGeom>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7"/>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11" name="Picture 10" descr="\documentclass{article}&#10;\usepackage{amsmath}&#10;\pagestyle{empty}&#10;\begin{document}&#10;&#10;$$Q_{sed}C_{flocculator} = Q_{hopperWeir}C_{flocFilter} $$&#10;&#10;&#10;\end{document}" title="IguanaTex Bitmap Display">
            <a:extLst>
              <a:ext uri="{FF2B5EF4-FFF2-40B4-BE49-F238E27FC236}">
                <a16:creationId xmlns:a16="http://schemas.microsoft.com/office/drawing/2014/main" id="{98A31297-6755-445D-9622-F05444FBA3A2}"/>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5" y="2067573"/>
            <a:ext cx="4492192" cy="252952"/>
          </a:xfrm>
          <a:prstGeom prst="rect">
            <a:avLst/>
          </a:prstGeom>
        </p:spPr>
      </p:pic>
      <p:pic>
        <p:nvPicPr>
          <p:cNvPr id="14" name="Picture 13" descr="\documentclass{article}&#10;\usepackage{amsmath}&#10;\pagestyle{empty}&#10;\begin{document}&#10;&#10;$$Q_{hopperWeir} = \frac{Q_{sed}C_{flocculator}}{C_{flocFilter}}$$&#10;&#10;&#10;\end{document}" title="IguanaTex Bitmap Display">
            <a:extLst>
              <a:ext uri="{FF2B5EF4-FFF2-40B4-BE49-F238E27FC236}">
                <a16:creationId xmlns:a16="http://schemas.microsoft.com/office/drawing/2014/main" id="{C8AC4463-06D6-4512-847E-E8913E3A3BF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411810" cy="597333"/>
          </a:xfrm>
          <a:prstGeom prst="rect">
            <a:avLst/>
          </a:prstGeom>
        </p:spPr>
      </p:pic>
      <p:pic>
        <p:nvPicPr>
          <p:cNvPr id="25" name="Picture 24" descr="\documentclass{article}&#10;\usepackage{amsmath}&#10;\pagestyle{empty}&#10;\begin{document}&#10;&#10;$$Q_{hopperWeir} = \bar v_{z_{flocFilter}} A_{flocHopper} $$&#10;&#10;&#10;\end{document}" title="IguanaTex Bitmap Display">
            <a:extLst>
              <a:ext uri="{FF2B5EF4-FFF2-40B4-BE49-F238E27FC236}">
                <a16:creationId xmlns:a16="http://schemas.microsoft.com/office/drawing/2014/main" id="{FC858B21-F443-4C61-9460-BB440FDD08A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3"/>
            <a:ext cx="3966477" cy="271238"/>
          </a:xfrm>
          <a:prstGeom prst="rect">
            <a:avLst/>
          </a:prstGeom>
        </p:spPr>
      </p:pic>
      <p:pic>
        <p:nvPicPr>
          <p:cNvPr id="34" name="Picture 33" descr="\documentclass{article}&#10;\usepackage{amsmath}&#10;\pagestyle{empty}&#10;\begin{document}&#10;&#10;$$A_{flocHopper} = \frac{Q_{sed}C_{flocculator}}{C_{flocFilter}\bar v_{z_{flocFilter}} }$$&#10;&#10;&#10;\end{document}" title="IguanaTex Bitmap Display">
            <a:extLst>
              <a:ext uri="{FF2B5EF4-FFF2-40B4-BE49-F238E27FC236}">
                <a16:creationId xmlns:a16="http://schemas.microsoft.com/office/drawing/2014/main" id="{C341EB09-0C24-413E-A8D3-A617EF655C3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5" y="4582083"/>
            <a:ext cx="3835429"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Sedimentation!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4968"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4969"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a:t>Vertical Flow Sedimentation Tank</a:t>
            </a:r>
            <a:endParaRPr lang="en-US" dirty="0"/>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5" tooltip="Christopher R. Schulz,Daniel A. Okun"/>
              </a:rPr>
              <a:t>Christopher R. </a:t>
            </a:r>
            <a:r>
              <a:rPr lang="en-US" sz="1400" b="1" dirty="0" err="1">
                <a:hlinkClick r:id="rId5" tooltip="Christopher R. Schulz,Daniel A. Okun"/>
              </a:rPr>
              <a:t>Schulz,Daniel</a:t>
            </a:r>
            <a:r>
              <a:rPr lang="en-US" sz="1400" b="1" dirty="0">
                <a:hlinkClick r:id="rId5" tooltip="Christopher R. Schulz,Daniel A. Okun"/>
              </a:rPr>
              <a:t> A. </a:t>
            </a:r>
            <a:r>
              <a:rPr lang="en-US" sz="1400" b="1" dirty="0" err="1">
                <a:hlinkClick r:id="rId5"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6"/>
              </a:rPr>
              <a:t>https://www.brentwoodindustries.com/water-wastewater-products/tube-settlers/</a:t>
            </a:r>
            <a:endParaRPr lang="en-US" sz="1600" dirty="0"/>
          </a:p>
        </p:txBody>
      </p:sp>
      <p:pic>
        <p:nvPicPr>
          <p:cNvPr id="6" name="Picture 5" descr="\documentclass{article}&#10;\usepackage{amsmath}&#10;\pagestyle{empty}&#10;\begin{document}&#10;&#10;$$\zeta = G_{max} \nu^3 v_c^2 \approx   \frac{4F_{bond}}{3 \pi  \rho_{H_2O}}\left(  \frac{ D_{cp} g}{18} \frac{\rho_{cp} - \rho_{H_2O}}{\rho_{H_2O}}\right) ^2$$&#10;&#10;&#10;\end{document}" title="IguanaTex Bitmap Display">
            <a:extLst>
              <a:ext uri="{FF2B5EF4-FFF2-40B4-BE49-F238E27FC236}">
                <a16:creationId xmlns:a16="http://schemas.microsoft.com/office/drawing/2014/main" id="{0E3EEA76-0D50-41FF-A0EF-0AB431F973F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16029" y="5708214"/>
            <a:ext cx="5203809" cy="662857"/>
          </a:xfrm>
          <a:prstGeom prst="rect">
            <a:avLst/>
          </a:prstGeom>
        </p:spPr>
      </p:pic>
      <p:pic>
        <p:nvPicPr>
          <p:cNvPr id="8" name="Picture 7" descr="\documentclass{article}&#10;\usepackage{amsmath}&#10;\pagestyle{empty}&#10;\begin{document}&#10;&#10;$$ v_{c_{max}} = \sqrt{\frac{\zeta}{G_{max} \nu^3}}  $$&#10;&#10;&#10;\end{document}" title="IguanaTex Bitmap Display">
            <a:extLst>
              <a:ext uri="{FF2B5EF4-FFF2-40B4-BE49-F238E27FC236}">
                <a16:creationId xmlns:a16="http://schemas.microsoft.com/office/drawing/2014/main" id="{2791B6A9-C416-42DB-B376-079013DD75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084866" y="5640617"/>
            <a:ext cx="2107429" cy="608000"/>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Floc-filter/Sed</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28"/>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60"/>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09A7C-AF23-4DAC-9595-1172EC5181F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67AA2B9-22CE-4532-B380-AB7B8FE1C39E}"/>
              </a:ext>
            </a:extLst>
          </p:cNvPr>
          <p:cNvSpPr>
            <a:spLocks noGrp="1"/>
          </p:cNvSpPr>
          <p:nvPr>
            <p:ph idx="1"/>
          </p:nvPr>
        </p:nvSpPr>
        <p:spPr/>
        <p:txBody>
          <a:bodyPr/>
          <a:lstStyle/>
          <a:p>
            <a:endParaRPr lang="en-US" dirty="0"/>
          </a:p>
        </p:txBody>
      </p:sp>
      <p:grpSp>
        <p:nvGrpSpPr>
          <p:cNvPr id="27" name="Group 26">
            <a:extLst>
              <a:ext uri="{FF2B5EF4-FFF2-40B4-BE49-F238E27FC236}">
                <a16:creationId xmlns:a16="http://schemas.microsoft.com/office/drawing/2014/main" id="{415220FF-1265-4C73-B3BE-65F38F93B8B0}"/>
              </a:ext>
            </a:extLst>
          </p:cNvPr>
          <p:cNvGrpSpPr/>
          <p:nvPr/>
        </p:nvGrpSpPr>
        <p:grpSpPr>
          <a:xfrm>
            <a:off x="1782763" y="2419350"/>
            <a:ext cx="1447801" cy="4286251"/>
            <a:chOff x="1782763" y="2419350"/>
            <a:chExt cx="1447801" cy="4286251"/>
          </a:xfrm>
        </p:grpSpPr>
        <p:sp>
          <p:nvSpPr>
            <p:cNvPr id="4" name="Line 5">
              <a:extLst>
                <a:ext uri="{FF2B5EF4-FFF2-40B4-BE49-F238E27FC236}">
                  <a16:creationId xmlns:a16="http://schemas.microsoft.com/office/drawing/2014/main" id="{CC418CFA-2405-4767-BDCA-913172E7625F}"/>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a:extLst>
                <a:ext uri="{FF2B5EF4-FFF2-40B4-BE49-F238E27FC236}">
                  <a16:creationId xmlns:a16="http://schemas.microsoft.com/office/drawing/2014/main" id="{6CF1975D-D262-46AA-BB12-4AC31AA90CCB}"/>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21" name="Picture 56">
            <a:extLst>
              <a:ext uri="{FF2B5EF4-FFF2-40B4-BE49-F238E27FC236}">
                <a16:creationId xmlns:a16="http://schemas.microsoft.com/office/drawing/2014/main" id="{09C4313B-25CF-46B0-B035-446A8DBB9AC9}"/>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4973917" y="6331997"/>
            <a:ext cx="310180" cy="310180"/>
          </a:xfrm>
          <a:prstGeom prst="rect">
            <a:avLst/>
          </a:prstGeom>
          <a:noFill/>
          <a:ln w="9525">
            <a:noFill/>
            <a:miter lim="800000"/>
            <a:headEnd/>
            <a:tailEnd/>
          </a:ln>
          <a:effectLst/>
        </p:spPr>
      </p:pic>
      <p:pic>
        <p:nvPicPr>
          <p:cNvPr id="25" name="Picture 24">
            <a:extLst>
              <a:ext uri="{FF2B5EF4-FFF2-40B4-BE49-F238E27FC236}">
                <a16:creationId xmlns:a16="http://schemas.microsoft.com/office/drawing/2014/main" id="{2C5F2D76-023B-4B5F-B404-D1D43AA6ECA9}"/>
              </a:ext>
            </a:extLst>
          </p:cNvPr>
          <p:cNvPicPr>
            <a:picLocks noChangeAspect="1"/>
          </p:cNvPicPr>
          <p:nvPr/>
        </p:nvPicPr>
        <p:blipFill>
          <a:blip r:embed="rId3"/>
          <a:stretch>
            <a:fillRect/>
          </a:stretch>
        </p:blipFill>
        <p:spPr>
          <a:xfrm>
            <a:off x="4973917" y="7827"/>
            <a:ext cx="7194990" cy="6565739"/>
          </a:xfrm>
          <a:prstGeom prst="rect">
            <a:avLst/>
          </a:prstGeom>
        </p:spPr>
      </p:pic>
      <p:pic>
        <p:nvPicPr>
          <p:cNvPr id="26" name="Picture 56">
            <a:extLst>
              <a:ext uri="{FF2B5EF4-FFF2-40B4-BE49-F238E27FC236}">
                <a16:creationId xmlns:a16="http://schemas.microsoft.com/office/drawing/2014/main" id="{001FB2C3-7A32-4163-9BEA-D74127281E05}"/>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127" y="6272928"/>
            <a:ext cx="310180" cy="310180"/>
          </a:xfrm>
          <a:prstGeom prst="rect">
            <a:avLst/>
          </a:prstGeom>
          <a:noFill/>
          <a:ln w="9525">
            <a:noFill/>
            <a:miter lim="800000"/>
            <a:headEnd/>
            <a:tailEnd/>
          </a:ln>
          <a:effectLst/>
        </p:spPr>
      </p:pic>
    </p:spTree>
    <p:extLst>
      <p:ext uri="{BB962C8B-B14F-4D97-AF65-F5344CB8AC3E}">
        <p14:creationId xmlns:p14="http://schemas.microsoft.com/office/powerpoint/2010/main" val="953347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125E-6 -3.33333E-6 L 0.27787 -0.80879 " pathEditMode="relative" rAng="0" ptsTypes="AA">
                                      <p:cBhvr>
                                        <p:cTn id="6" dur="5000" fill="hold"/>
                                        <p:tgtEl>
                                          <p:spTgt spid="21"/>
                                        </p:tgtEl>
                                        <p:attrNameLst>
                                          <p:attrName>ppt_x</p:attrName>
                                          <p:attrName>ppt_y</p:attrName>
                                        </p:attrNameLst>
                                      </p:cBhvr>
                                      <p:rCtr x="13893" y="-40440"/>
                                    </p:animMotion>
                                  </p:childTnLst>
                                </p:cTn>
                              </p:par>
                            </p:childTnLst>
                          </p:cTn>
                        </p:par>
                      </p:childTnLst>
                    </p:cTn>
                  </p:par>
                  <p:par>
                    <p:cTn id="7" fill="hold">
                      <p:stCondLst>
                        <p:cond delay="indefinite"/>
                      </p:stCondLst>
                      <p:childTnLst>
                        <p:par>
                          <p:cTn id="8" fill="hold">
                            <p:stCondLst>
                              <p:cond delay="0"/>
                            </p:stCondLst>
                            <p:childTnLst>
                              <p:par>
                                <p:cTn id="9" presetID="56" presetClass="path" presetSubtype="0" fill="hold" nodeType="clickEffect">
                                  <p:stCondLst>
                                    <p:cond delay="0"/>
                                  </p:stCondLst>
                                  <p:childTnLst>
                                    <p:animMotion origin="layout" path="M -6.25E-7 1.48148E-6 L 0.27162 -0.53056 " pathEditMode="relative" rAng="0" ptsTypes="AA">
                                      <p:cBhvr>
                                        <p:cTn id="10" dur="5000" fill="hold"/>
                                        <p:tgtEl>
                                          <p:spTgt spid="26"/>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2" y="304800"/>
            <a:ext cx="5374888"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4452938" y="2430463"/>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4452938" y="1851025"/>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4452938" y="4516438"/>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4452938" y="5911850"/>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673601" y="3666144"/>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6816483" y="3684430"/>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478338" y="5573834"/>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0457" y="6488667"/>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3.88889E-6 -1.11111E-6 L -0.15834 0.36435 " pathEditMode="relative" rAng="0" ptsTypes="AA">
                                      <p:cBhvr>
                                        <p:cTn id="22" dur="2000" fill="hold"/>
                                        <p:tgtEl>
                                          <p:spTgt spid="202778"/>
                                        </p:tgtEl>
                                        <p:attrNameLst>
                                          <p:attrName>ppt_x</p:attrName>
                                          <p:attrName>ppt_y</p:attrName>
                                        </p:attrNameLst>
                                      </p:cBhvr>
                                      <p:rCtr x="-7917" y="1821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Compare Times</a:t>
            </a:r>
          </a:p>
        </p:txBody>
      </p:sp>
      <p:sp>
        <p:nvSpPr>
          <p:cNvPr id="205829" name="Text Box 5"/>
          <p:cNvSpPr txBox="1">
            <a:spLocks noChangeArrowheads="1"/>
          </p:cNvSpPr>
          <p:nvPr/>
        </p:nvSpPr>
        <p:spPr bwMode="auto">
          <a:xfrm rot="21600000">
            <a:off x="374484" y="2155359"/>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4854127" y="2164884"/>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4364038" y="2197100"/>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67732" y="4924519"/>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348842" y="5723906"/>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44487" y="2729562"/>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44488" y="3666567"/>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7540238" y="2984008"/>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7474666" y="4160400"/>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44489" y="4674614"/>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44488" y="5244724"/>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44489" y="5840289"/>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436320" y="5931937"/>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39491" y="2796104"/>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Floc-filter/Sed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2"/>
              </a:rPr>
              <a:t>Predictive performance model for hydraulic flocculator design with </a:t>
            </a:r>
            <a:r>
              <a:rPr lang="en-US" sz="1600" dirty="0" err="1">
                <a:hlinkClick r:id="rId2"/>
              </a:rPr>
              <a:t>polyaluminum</a:t>
            </a:r>
            <a:r>
              <a:rPr lang="en-US" sz="1600" dirty="0">
                <a:hlinkClick r:id="rId2"/>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Volcanoes</a:t>
            </a:r>
            <a:endParaRPr lang="en-US" dirty="0"/>
          </a:p>
        </p:txBody>
      </p:sp>
      <p:sp>
        <p:nvSpPr>
          <p:cNvPr id="3" name="Text Placeholder 2"/>
          <p:cNvSpPr>
            <a:spLocks noGrp="1"/>
          </p:cNvSpPr>
          <p:nvPr>
            <p:ph idx="1"/>
          </p:nvPr>
        </p:nvSpPr>
        <p:spPr/>
        <p:txBody>
          <a:bodyPr/>
          <a:lstStyle/>
          <a:p>
            <a:r>
              <a:rPr lang="en-US" dirty="0"/>
              <a:t>Intermittent floc volcanoes in the Floc-filter/</a:t>
            </a:r>
            <a:r>
              <a:rPr lang="en-US" dirty="0" err="1"/>
              <a:t>Seds</a:t>
            </a:r>
            <a:r>
              <a:rPr lang="en-US" dirty="0"/>
              <a:t> 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73444"/>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7078170" y="3863824"/>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304800" y="2788593"/>
            <a:ext cx="1177758" cy="369332"/>
          </a:xfrm>
          <a:prstGeom prst="rect">
            <a:avLst/>
          </a:prstGeom>
          <a:noFill/>
        </p:spPr>
        <p:txBody>
          <a:bodyPr wrap="none" rtlCol="0">
            <a:spAutoFit/>
          </a:bodyPr>
          <a:lstStyle/>
          <a:p>
            <a:r>
              <a:rPr lang="en-US" dirty="0">
                <a:latin typeface="+mn-lt"/>
              </a:rPr>
              <a:t>Raw water</a:t>
            </a:r>
          </a:p>
        </p:txBody>
      </p:sp>
      <p:cxnSp>
        <p:nvCxnSpPr>
          <p:cNvPr id="6" name="Straight Arrow Connector 5"/>
          <p:cNvCxnSpPr>
            <a:stCxn id="4" idx="3"/>
          </p:cNvCxnSpPr>
          <p:nvPr/>
        </p:nvCxnSpPr>
        <p:spPr>
          <a:xfrm>
            <a:off x="1482558" y="2973259"/>
            <a:ext cx="346242" cy="37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 y="4535424"/>
            <a:ext cx="1295400" cy="954107"/>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p:nvPr/>
        </p:nvCxnSpPr>
        <p:spPr>
          <a:xfrm>
            <a:off x="949158" y="4858512"/>
            <a:ext cx="346242" cy="18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2063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162676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4310592"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795501"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6002813" y="5165766"/>
            <a:ext cx="5862775" cy="1384995"/>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457200" y="228600"/>
            <a:ext cx="6105525" cy="1143000"/>
          </a:xfrm>
        </p:spPr>
        <p:txBody>
          <a:bodyPr/>
          <a:lstStyle/>
          <a:p>
            <a:r>
              <a:rPr lang="en-US" dirty="0"/>
              <a:t>Design of the Inlet Diffuser</a:t>
            </a:r>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an Floc-filter/Sed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spacing (</a:t>
                </a:r>
                <a14:m>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a14:m>
                <a:r>
                  <a:rPr lang="en-US" dirty="0"/>
                  <a:t>) of 5 cm…</a:t>
                </a:r>
              </a:p>
              <a:p>
                <a:r>
                  <a:rPr lang="en-US" dirty="0"/>
                  <a:t>What is the port flow rate?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sp>
        <p:nvSpPr>
          <p:cNvPr id="12" name="TextBox 11"/>
          <p:cNvSpPr txBox="1"/>
          <p:nvPr/>
        </p:nvSpPr>
        <p:spPr>
          <a:xfrm>
            <a:off x="828632" y="5122658"/>
            <a:ext cx="5274201" cy="523220"/>
          </a:xfrm>
          <a:prstGeom prst="rect">
            <a:avLst/>
          </a:prstGeom>
          <a:noFill/>
        </p:spPr>
        <p:txBody>
          <a:bodyPr wrap="none" rtlCol="0">
            <a:spAutoFit/>
          </a:bodyPr>
          <a:lstStyle/>
          <a:p>
            <a:r>
              <a:rPr lang="en-US" dirty="0">
                <a:solidFill>
                  <a:schemeClr val="accent4"/>
                </a:solidFill>
              </a:rPr>
              <a:t>(50 mm)(1 m)(1 mm/s) = 50 </a:t>
            </a:r>
            <a:r>
              <a:rPr lang="en-US" dirty="0" err="1">
                <a:solidFill>
                  <a:schemeClr val="accent4"/>
                </a:solidFill>
              </a:rPr>
              <a:t>mL</a:t>
            </a:r>
            <a:r>
              <a:rPr lang="en-US" dirty="0">
                <a:solidFill>
                  <a:schemeClr val="accent4"/>
                </a:solidFill>
              </a:rPr>
              <a:t>/s</a:t>
            </a:r>
          </a:p>
        </p:txBody>
      </p:sp>
      <p:pic>
        <p:nvPicPr>
          <p:cNvPr id="18"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85808" y="0"/>
            <a:ext cx="2458192" cy="1867587"/>
          </a:xfrm>
          <a:prstGeom prst="rect">
            <a:avLst/>
          </a:prstGeom>
          <a:noFill/>
          <a:ln w="9525">
            <a:noFill/>
            <a:miter lim="800000"/>
            <a:headEnd/>
            <a:tailEnd/>
          </a:ln>
        </p:spPr>
      </p:pic>
      <p:pic>
        <p:nvPicPr>
          <p:cNvPr id="1123332"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1829160"/>
            <a:ext cx="3728852" cy="1440891"/>
          </a:xfrm>
          <a:prstGeom prst="rect">
            <a:avLst/>
          </a:prstGeom>
          <a:noFill/>
          <a:ln w="9525">
            <a:noFill/>
            <a:miter lim="800000"/>
            <a:headEnd/>
            <a:tailEnd/>
          </a:ln>
        </p:spPr>
      </p:pic>
      <p:sp>
        <p:nvSpPr>
          <p:cNvPr id="7" name="5-Point Star 6"/>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5"/>
            <a:ext cx="6093051" cy="236650"/>
          </a:xfrm>
          <a:prstGeom prst="rect">
            <a:avLst/>
          </a:prstGeom>
        </p:spPr>
      </p:pic>
      <p:pic>
        <p:nvPicPr>
          <p:cNvPr id="13" name="Picture 12"/>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8"/>
            <a:ext cx="2764022" cy="450416"/>
          </a:xfrm>
          <a:prstGeom prst="rect">
            <a:avLst/>
          </a:prstGeom>
        </p:spPr>
      </p:pic>
      <p:pic>
        <p:nvPicPr>
          <p:cNvPr id="24" name="Picture 23"/>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44655" cy="269637"/>
          </a:xfrm>
          <a:prstGeom prst="rect">
            <a:avLst/>
          </a:prstGeom>
        </p:spPr>
      </p:pic>
      <p:pic>
        <p:nvPicPr>
          <p:cNvPr id="19" name="Picture 18"/>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5" y="4182892"/>
            <a:ext cx="988008" cy="478962"/>
          </a:xfrm>
          <a:prstGeom prst="rect">
            <a:avLst/>
          </a:prstGeom>
        </p:spPr>
      </p:pic>
      <p:pic>
        <p:nvPicPr>
          <p:cNvPr id="32" name="Picture 31"/>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25062" cy="550220"/>
          </a:xfrm>
          <a:prstGeom prst="rect">
            <a:avLst/>
          </a:prstGeom>
        </p:spPr>
      </p:pic>
      <p:pic>
        <p:nvPicPr>
          <p:cNvPr id="22" name="Picture 21"/>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34" name="Picture 33"/>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08381" cy="190476"/>
          </a:xfrm>
          <a:prstGeom prst="rect">
            <a:avLst/>
          </a:prstGeom>
        </p:spPr>
      </p:pic>
      <p:pic>
        <p:nvPicPr>
          <p:cNvPr id="31" name="Picture 30"/>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33" name="Picture 32"/>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490857" y="1410402"/>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5869379" cy="4114800"/>
          </a:xfrm>
        </p:spPr>
        <p:txBody>
          <a:bodyPr/>
          <a:lstStyle/>
          <a:p>
            <a:r>
              <a:rPr lang="en-US" sz="2800" i="1" dirty="0"/>
              <a:t>Vena </a:t>
            </a:r>
            <a:r>
              <a:rPr lang="en-US" sz="2800" i="1" dirty="0" err="1"/>
              <a:t>contracta</a:t>
            </a:r>
            <a:r>
              <a:rPr lang="en-US" sz="2800" i="1" dirty="0"/>
              <a:t> </a:t>
            </a:r>
            <a:r>
              <a:rPr lang="en-US" sz="2800" dirty="0"/>
              <a:t>is associated with a change in pressure that causes an acceleration of the fluid</a:t>
            </a:r>
          </a:p>
          <a:p>
            <a:r>
              <a:rPr lang="en-US" sz="2800" dirty="0"/>
              <a:t>The change in pressure is supported by an enclosed flow space and flow </a:t>
            </a:r>
          </a:p>
          <a:p>
            <a:r>
              <a:rPr lang="en-US" sz="2800" dirty="0"/>
              <a:t>What is the energy of the water leaving the diffuser pipe?</a:t>
            </a:r>
          </a:p>
          <a:p>
            <a:r>
              <a:rPr lang="en-US" sz="2800" dirty="0"/>
              <a:t>Prove that the flow can’t contract!</a:t>
            </a:r>
          </a:p>
        </p:txBody>
      </p:sp>
      <p:sp>
        <p:nvSpPr>
          <p:cNvPr id="3" name="Arc 2"/>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8205849" y="-4801703"/>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6625248" y="2686104"/>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21555" y="1981542"/>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37441" y="3343593"/>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275359" y="2751226"/>
            <a:ext cx="832051" cy="185409"/>
          </a:xfrm>
          <a:prstGeom prst="rect">
            <a:avLst/>
          </a:prstGeom>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5175863" y="4448949"/>
            <a:ext cx="2945037" cy="523220"/>
          </a:xfrm>
          <a:prstGeom prst="rect">
            <a:avLst/>
          </a:prstGeom>
          <a:noFill/>
        </p:spPr>
        <p:txBody>
          <a:bodyPr wrap="none" rtlCol="0">
            <a:spAutoFit/>
          </a:bodyPr>
          <a:lstStyle/>
          <a:p>
            <a:r>
              <a:rPr lang="en-US" dirty="0"/>
              <a:t>is 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filter.</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7200" y="2391145"/>
            <a:ext cx="3325062" cy="550220"/>
          </a:xfrm>
          <a:prstGeom prst="rect">
            <a:avLst/>
          </a:prstGeom>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61905" y="2228489"/>
            <a:ext cx="1385143" cy="458667"/>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3768" y="3848694"/>
            <a:ext cx="2267429" cy="246857"/>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13767" y="4482206"/>
            <a:ext cx="2997331" cy="591238"/>
          </a:xfrm>
          <a:prstGeom prst="rect">
            <a:avLst/>
          </a:prstGeom>
        </p:spPr>
      </p:pic>
      <p:pic>
        <p:nvPicPr>
          <p:cNvPr id="15" name="Picture 1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767482" y="4673584"/>
            <a:ext cx="408381" cy="19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Post 2021</a:t>
            </a:r>
          </a:p>
        </p:txBody>
      </p:sp>
      <p:sp>
        <p:nvSpPr>
          <p:cNvPr id="3" name="Content Placeholder 2"/>
          <p:cNvSpPr>
            <a:spLocks noGrp="1"/>
          </p:cNvSpPr>
          <p:nvPr>
            <p:ph idx="1"/>
          </p:nvPr>
        </p:nvSpPr>
        <p:spPr/>
        <p:txBody>
          <a:bodyPr/>
          <a:lstStyle/>
          <a:p>
            <a:r>
              <a:rPr lang="en-US" dirty="0"/>
              <a:t>Floc break up is likely a constraint for delivery of water to the Floc-filter/</a:t>
            </a:r>
            <a:r>
              <a:rPr lang="en-US" dirty="0" err="1"/>
              <a:t>Seds</a:t>
            </a:r>
            <a:r>
              <a:rPr lang="en-US" dirty="0"/>
              <a:t>.</a:t>
            </a:r>
          </a:p>
          <a:p>
            <a:r>
              <a:rPr lang="en-US" dirty="0"/>
              <a:t>Flow distribution and the ability to resuspend a settled floc filter are likely the most important constraints</a:t>
            </a:r>
          </a:p>
          <a:p>
            <a:r>
              <a:rPr lang="en-US" dirty="0"/>
              <a:t>Floc hopper needs design algorithms (highlighted by design of 1 L/s plant)</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a:t>Floc-filter/Sed</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9199" y="1458913"/>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305647" cy="4525963"/>
          </a:xfrm>
        </p:spPr>
        <p:txBody>
          <a:bodyPr/>
          <a:lstStyle/>
          <a:p>
            <a:r>
              <a:rPr lang="en-US" dirty="0"/>
              <a:t>Plate settlers and effluent launders</a:t>
            </a:r>
          </a:p>
          <a:p>
            <a:r>
              <a:rPr lang="en-US" dirty="0"/>
              <a:t>Launders must be perfectly level using this system</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395337"/>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16678"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Diffusers that Eliminate Circulation and Keep the Floc Filter in Suspension</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3"/>
          <a:stretch>
            <a:fillRect/>
          </a:stretch>
        </p:blipFill>
        <p:spPr>
          <a:xfrm>
            <a:off x="13853" y="2734156"/>
            <a:ext cx="12192000" cy="3770072"/>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Floc-filter/Sed 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spTree>
    <p:extLst>
      <p:ext uri="{BB962C8B-B14F-4D97-AF65-F5344CB8AC3E}">
        <p14:creationId xmlns:p14="http://schemas.microsoft.com/office/powerpoint/2010/main" val="116912784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Tree>
    <p:extLst>
      <p:ext uri="{BB962C8B-B14F-4D97-AF65-F5344CB8AC3E}">
        <p14:creationId xmlns:p14="http://schemas.microsoft.com/office/powerpoint/2010/main" val="35450710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5E7F-2BCB-46E6-98DD-280F6A825D32}"/>
              </a:ext>
            </a:extLst>
          </p:cNvPr>
          <p:cNvSpPr>
            <a:spLocks noGrp="1"/>
          </p:cNvSpPr>
          <p:nvPr>
            <p:ph type="title"/>
          </p:nvPr>
        </p:nvSpPr>
        <p:spPr/>
        <p:txBody>
          <a:bodyPr/>
          <a:lstStyle/>
          <a:p>
            <a:r>
              <a:rPr lang="en-US" dirty="0"/>
              <a:t>We need your help to Name the Floc-filter/Sed!</a:t>
            </a:r>
          </a:p>
        </p:txBody>
      </p:sp>
      <p:sp>
        <p:nvSpPr>
          <p:cNvPr id="3" name="Content Placeholder 2">
            <a:extLst>
              <a:ext uri="{FF2B5EF4-FFF2-40B4-BE49-F238E27FC236}">
                <a16:creationId xmlns:a16="http://schemas.microsoft.com/office/drawing/2014/main" id="{34C5080B-CE93-4A31-8EE7-D46269F74224}"/>
              </a:ext>
            </a:extLst>
          </p:cNvPr>
          <p:cNvSpPr>
            <a:spLocks noGrp="1"/>
          </p:cNvSpPr>
          <p:nvPr>
            <p:ph idx="1"/>
          </p:nvPr>
        </p:nvSpPr>
        <p:spPr/>
        <p:txBody>
          <a:bodyPr/>
          <a:lstStyle/>
          <a:p>
            <a:r>
              <a:rPr lang="en-US" dirty="0"/>
              <a:t>We’d like a name that describes what it does</a:t>
            </a:r>
          </a:p>
          <a:p>
            <a:r>
              <a:rPr lang="en-US" dirty="0"/>
              <a:t>Self-cleaning with floc filter and plate settlers</a:t>
            </a:r>
          </a:p>
          <a:p>
            <a:r>
              <a:rPr lang="en-US" dirty="0"/>
              <a:t>Much more than a sedimentation tank</a:t>
            </a:r>
          </a:p>
          <a:p>
            <a:r>
              <a:rPr lang="en-US" dirty="0"/>
              <a:t>I’m calling it a Floc-filter/Sed in these </a:t>
            </a:r>
            <a:r>
              <a:rPr lang="en-US"/>
              <a:t>notes temporarily</a:t>
            </a:r>
            <a:endParaRPr lang="en-US" dirty="0"/>
          </a:p>
          <a:p>
            <a:endParaRPr lang="en-US" dirty="0"/>
          </a:p>
        </p:txBody>
      </p:sp>
    </p:spTree>
    <p:extLst>
      <p:ext uri="{BB962C8B-B14F-4D97-AF65-F5344CB8AC3E}">
        <p14:creationId xmlns:p14="http://schemas.microsoft.com/office/powerpoint/2010/main" val="19890543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spTree>
    <p:extLst>
      <p:ext uri="{BB962C8B-B14F-4D97-AF65-F5344CB8AC3E}">
        <p14:creationId xmlns:p14="http://schemas.microsoft.com/office/powerpoint/2010/main" val="234280484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spTree>
    <p:extLst>
      <p:ext uri="{BB962C8B-B14F-4D97-AF65-F5344CB8AC3E}">
        <p14:creationId xmlns:p14="http://schemas.microsoft.com/office/powerpoint/2010/main" val="247160161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spTree>
    <p:extLst>
      <p:ext uri="{BB962C8B-B14F-4D97-AF65-F5344CB8AC3E}">
        <p14:creationId xmlns:p14="http://schemas.microsoft.com/office/powerpoint/2010/main" val="294159596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4026362" y="1720698"/>
            <a:ext cx="4139275" cy="523220"/>
          </a:xfrm>
          <a:prstGeom prst="rect">
            <a:avLst/>
          </a:prstGeom>
          <a:noFill/>
        </p:spPr>
        <p:txBody>
          <a:bodyPr wrap="none" rtlCol="0">
            <a:spAutoFit/>
          </a:bodyPr>
          <a:lstStyle/>
          <a:p>
            <a:r>
              <a:rPr lang="en-US" dirty="0"/>
              <a:t>How shall we fill this tank?</a:t>
            </a:r>
          </a:p>
        </p:txBody>
      </p:sp>
    </p:spTree>
    <p:extLst>
      <p:ext uri="{BB962C8B-B14F-4D97-AF65-F5344CB8AC3E}">
        <p14:creationId xmlns:p14="http://schemas.microsoft.com/office/powerpoint/2010/main" val="21726665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spTree>
    <p:extLst>
      <p:ext uri="{BB962C8B-B14F-4D97-AF65-F5344CB8AC3E}">
        <p14:creationId xmlns:p14="http://schemas.microsoft.com/office/powerpoint/2010/main" val="159075212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spTree>
    <p:extLst>
      <p:ext uri="{BB962C8B-B14F-4D97-AF65-F5344CB8AC3E}">
        <p14:creationId xmlns:p14="http://schemas.microsoft.com/office/powerpoint/2010/main" val="238236909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Floc-filter/Sed Conclusions</a:t>
            </a:r>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Floc-filter/Sed Conclusions</a:t>
            </a:r>
          </a:p>
        </p:txBody>
      </p:sp>
      <p:sp>
        <p:nvSpPr>
          <p:cNvPr id="440323" name="Rectangle 3"/>
          <p:cNvSpPr>
            <a:spLocks noGrp="1" noChangeArrowheads="1"/>
          </p:cNvSpPr>
          <p:nvPr>
            <p:ph idx="1"/>
          </p:nvPr>
        </p:nvSpPr>
        <p:spPr/>
        <p:txBody>
          <a:bodyPr/>
          <a:lstStyle/>
          <a:p>
            <a:r>
              <a:rPr lang="en-US" dirty="0"/>
              <a:t>Plate settlers make it possible to significantly reduce Floc-filter/Sed area</a:t>
            </a:r>
          </a:p>
          <a:p>
            <a:r>
              <a:rPr lang="en-US" dirty="0"/>
              <a:t>Reduced plate spacing reduces depth of Floc-filter/Sed</a:t>
            </a:r>
          </a:p>
          <a:p>
            <a:r>
              <a:rPr lang="en-US" dirty="0"/>
              <a:t>floc filters improve performance and provide a method to remove sludge</a:t>
            </a:r>
          </a:p>
          <a:p>
            <a:r>
              <a:rPr lang="en-US" dirty="0"/>
              <a:t>Flow distribution is VERY important</a:t>
            </a:r>
          </a:p>
          <a:p>
            <a:r>
              <a:rPr lang="en-US" dirty="0"/>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filters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4.402"/>
  <p:tag name="LATEXADDIN" val="\documentclass{article}&#10;\usepackage{amsmath}&#10;\pagestyle{empty}&#10;\begin{document}&#10;&#10;$$v_t &gt; \bar v_{z_{flocFilte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pagestyle{empty}&#10;\begin{document}&#10;&#10;$$h_{Jet} = 1 \, c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pagestyle{empty}&#10;\begin{document}&#10;&#10;&#10;$$W_{Sed} = 1 \, 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pagestyle{empty}&#10;\begin{document}&#10;&#10;&#10;$$W_{Diffuser} = 2.7 \, m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475.066"/>
  <p:tag name="LATEXADDIN" val="\documentclass{article}&#10;\usepackage{amsmath}&#10;\pagestyle{empty}&#10;\begin{document}&#10;&#10;&#10;$$\bar v_{Jet} = \frac{\bar v_{FB} W_{Sed} B_{Diffuser}}{W_{Diffuser} S_{Diffus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070.116"/>
  <p:tag name="LATEXADDIN" val="\documentclass{article}&#10;\usepackage{amsmath}&#10;\pagestyle{empty}&#10;\begin{document}&#10;&#10;$$\bar v_{z_{flocFilter}} &gt; v_t &gt; v_c$$&#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4.402"/>
  <p:tag name="LATEXADDIN" val="\documentclass{article}&#10;\usepackage{amsmath}&#10;\pagestyle{empty}&#10;\begin{document}&#10;&#10;$$v_t &gt; \bar v_{z_{flocFilte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4.402"/>
  <p:tag name="LATEXADDIN" val="\documentclass{article}&#10;\usepackage{amsmath}&#10;\pagestyle{empty}&#10;\begin{document}&#10;&#10;$$v_t &gt; \bar v_{z_{flocFilte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070.116"/>
  <p:tag name="LATEXADDIN" val="\documentclass{article}&#10;\usepackage{amsmath}&#10;\pagestyle{empty}&#10;\begin{document}&#10;&#10;$$\bar v_{z_{flocFilter}} &gt; v_t &gt; v_c$$&#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4.402"/>
  <p:tag name="LATEXADDIN" val="\documentclass{article}&#10;\usepackage{amsmath}&#10;\pagestyle{empty}&#10;\begin{document}&#10;&#10;$$v_t &gt; \bar v_{z_{flocFilte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4.402"/>
  <p:tag name="LATEXADDIN" val="\documentclass{article}&#10;\usepackage{amsmath}&#10;\pagestyle{empty}&#10;\begin{document}&#10;&#10;$$v_t &gt; \bar v_{z_{flocFilte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070.116"/>
  <p:tag name="LATEXADDIN" val="\documentclass{article}&#10;\usepackage{amsmath}&#10;\pagestyle{empty}&#10;\begin{document}&#10;&#10;$$\bar v_{z_{flocFilter}} &gt; v_t &gt; v_c$$&#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4.402"/>
  <p:tag name="LATEXADDIN" val="\documentclass{article}&#10;\usepackage{amsmath}&#10;\pagestyle{empty}&#10;\begin{document}&#10;&#10;$$v_t &gt; \bar v_{z_{flocFilte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4.402"/>
  <p:tag name="LATEXADDIN" val="\documentclass{article}&#10;\usepackage{amsmath}&#10;\pagestyle{empty}&#10;\begin{document}&#10;&#10;$$v_t &gt; \bar v_{z_{flocFilte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4.402"/>
  <p:tag name="LATEXADDIN" val="\documentclass{article}&#10;\usepackage{amsmath}&#10;\pagestyle{empty}&#10;\begin{document}&#10;&#10;$$v_t &gt; \bar v_{z_{flocFilte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070.116"/>
  <p:tag name="LATEXADDIN" val="\documentclass{article}&#10;\usepackage{amsmath}&#10;\pagestyle{empty}&#10;\begin{document}&#10;&#10;$$\bar v_{z_{flocFilter}} &gt; v_t &gt; v_c$$&#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TIMING" val="|0.7|0.3|0.1|0.1|1.7|1.7|2.1"/>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210.724"/>
  <p:tag name="LATEXADDIN" val="\documentclass{article}&#10;\usepackage{amsmath}&#10;\pagestyle{empty}&#10;\begin{document}&#10;&#10;$$Q_{sed}C_{flocculator} = Q_{hopperWeir}C_{flocFilter}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679.04"/>
  <p:tag name="LATEXADDIN" val="\documentclass{article}&#10;\usepackage{amsmath}&#10;\pagestyle{empty}&#10;\begin{document}&#10;&#10;$$Q_{hopperWeir} = \frac{Q_{sed}C_{flocculator}}{C_{flocFilt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4.402"/>
  <p:tag name="LATEXADDIN" val="\documentclass{article}&#10;\usepackage{amsmath}&#10;\pagestyle{empty}&#10;\begin{document}&#10;&#10;$$v_t &gt; \bar v_{z_{flocFilte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952.006"/>
  <p:tag name="LATEXADDIN" val="\documentclass{article}&#10;\usepackage{amsmath}&#10;\pagestyle{empty}&#10;\begin{document}&#10;&#10;$$Q_{hopperWeir} = \bar v_{z_{flocFilter}} A_{flocHopper} $$&#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887.514"/>
  <p:tag name="LATEXADDIN" val="\documentclass{article}&#10;\usepackage{amsmath}&#10;\pagestyle{empty}&#10;\begin{document}&#10;&#10;$$A_{flocHopper} = \frac{Q_{sed}C_{flocculator}}{C_{flocFilter}\bar v_{z_{flocFilter}} }$$&#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070.116"/>
  <p:tag name="LATEXADDIN" val="\documentclass{article}&#10;\usepackage{amsmath}&#10;\pagestyle{empty}&#10;\begin{document}&#10;&#10;$$\bar v_{z_{flocFilter}} &gt; v_t &gt; v_c$$&#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560.93"/>
  <p:tag name="LATEXADDIN" val="\documentclass{article}&#10;\usepackage{amsmath}&#10;\pagestyle{empty}&#10;\begin{document}&#10;&#10;$$\zeta = G_{max} \nu^3 v_c^2 \approx   \frac{4F_{bond}}{3 \pi  \rho_{H_2O}}\left(  \frac{ D_{cp} g}{18} \frac{\rho_{cp} - \rho_{H_2O}}{\rho_{H_2O}}\right) ^2$$&#10;&#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zeta}{G_{max} \nu^3}}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05.099"/>
  <p:tag name="LATEXADDIN" val="\documentclass{article}&#10;\usepackage{amsmath}&#10;\pagestyle{empty}&#10;\begin{document}&#10;&#10;&#10;$$Q_{Diffuser} = \bar v_{Jet} W_{Diffuser} S_{Diffuser} = \bar v_{FB} W_{Sed} B_{Diffuser}$$&#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785.527"/>
  <p:tag name="LATEXADDIN" val="\documentclass{article}&#10;\usepackage{amsmath}&#10;\pagestyle{empty}&#10;\begin{document}&#10;&#10;&#10;$$W_{Diffuser} = \frac{\bar v_{FB} W_{Sed} B_{Diffuser}}{\bar v_{Jet} S_{Diffus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854.8931"/>
  <p:tag name="LATEXADDIN" val="\documentclass{article}&#10;\usepackage{amsmath}&#10;\pagestyle{empty}&#10;\begin{document}&#10;&#10;&#10;$$\bar v_{Jet} = \sqrt{ 2 g h_{Jet}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15.6731"/>
  <p:tag name="LATEXADDIN" val="\documentclass{article}&#10;\usepackage{amsmath}&#10;\pagestyle{empty}&#10;\begin{document}&#10;&#10;&#10;$$h_{Jet} = \frac{\bar v_{Jet}^2}{2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84.402"/>
  <p:tag name="LATEXADDIN" val="\documentclass{article}&#10;\usepackage{amsmath}&#10;\pagestyle{empty}&#10;\begin{document}&#10;&#10;$$v_t &gt; \bar v_{z_{flocFilter}}$$&#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pagestyle{empty}&#10;\begin{document}&#10;&#10;&#10;$$B_{Diffuser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681.6648"/>
  <p:tag name="LATEXADDIN" val="\documentclass{article}&#10;\usepackage{amsmath}&#10;\pagestyle{empty}&#10;\begin{document}&#10;&#10;&#10;&#10;$$\bar v_{FB} = 1 \frac{mm}{s}$$&#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248680</TotalTime>
  <Words>4627</Words>
  <Application>Microsoft Office PowerPoint</Application>
  <PresentationFormat>Widescreen</PresentationFormat>
  <Paragraphs>582</Paragraphs>
  <Slides>99</Slides>
  <Notes>43</Notes>
  <HiddenSlides>0</HiddenSlides>
  <MMClips>7</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99</vt:i4>
      </vt:variant>
    </vt:vector>
  </HeadingPairs>
  <TitlesOfParts>
    <vt:vector size="112" baseType="lpstr">
      <vt:lpstr>Times New Roman</vt:lpstr>
      <vt:lpstr>Symbol</vt:lpstr>
      <vt:lpstr>MT Extra</vt:lpstr>
      <vt:lpstr>Book Antiqua</vt:lpstr>
      <vt:lpstr>Candara</vt:lpstr>
      <vt:lpstr>Arial</vt:lpstr>
      <vt:lpstr>Century Gothic</vt:lpstr>
      <vt:lpstr>Cambria Math</vt:lpstr>
      <vt:lpstr>Wingdings</vt:lpstr>
      <vt:lpstr>Helvetica</vt:lpstr>
      <vt:lpstr>Calibri</vt:lpstr>
      <vt:lpstr>SWOT 2021</vt:lpstr>
      <vt:lpstr>Equation</vt:lpstr>
      <vt:lpstr>Self-Cleaning Floc Filter Settler</vt:lpstr>
      <vt:lpstr>Topics</vt:lpstr>
      <vt:lpstr>Conventional Surface Water Treatment</vt:lpstr>
      <vt:lpstr>AguaClara Surface Water Treatment</vt:lpstr>
      <vt:lpstr>Floc-filter/Sed</vt:lpstr>
      <vt:lpstr>Elements of the Floc-filter/Sed</vt:lpstr>
      <vt:lpstr>Floc-filter/Sed</vt:lpstr>
      <vt:lpstr>PowerPoint Presentation</vt:lpstr>
      <vt:lpstr>We need your help to Name the Floc-filter/Sed!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Four sizes/types of Floc</vt:lpstr>
      <vt:lpstr>Floc Filter,  Plate Settler,  Floc Hopper</vt:lpstr>
      <vt:lpstr>Floc Filter,  Plate Settler,  Floc Hopper</vt:lpstr>
      <vt:lpstr>Flocs have a finite capacity to capture incoming particles</vt:lpstr>
      <vt:lpstr>Floc Filter,  Plate Settler,  Floc Hopper</vt:lpstr>
      <vt:lpstr>Flocs tumble down the plate settlers and grow larger</vt:lpstr>
      <vt:lpstr>Floc Filter,  Plate Settler,  Floc Hopper</vt:lpstr>
      <vt:lpstr>Floc maximum size based on each hemisphere trying to rotate</vt:lpstr>
      <vt:lpstr>Floc Filter,  Plate Settler,  Floc Hopper</vt:lpstr>
      <vt:lpstr>Key ideas for Floc-filter/Plate Settlers</vt:lpstr>
      <vt:lpstr>We need an animation illustrating the Floc-filter/Sed</vt:lpstr>
      <vt:lpstr>Floc Filtration Ideas</vt:lpstr>
      <vt:lpstr>floc filter Research</vt:lpstr>
      <vt:lpstr>PowerPoint Presentation</vt:lpstr>
      <vt:lpstr>PowerPoint Presentation</vt:lpstr>
      <vt:lpstr>How do floc filters form?</vt:lpstr>
      <vt:lpstr>Floc filters are very different from flocculation</vt:lpstr>
      <vt:lpstr>Sedimentation Tank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Floc filter Questions</vt:lpstr>
      <vt:lpstr>Self-cleaning, sludge-free Floc-filter/Sed (without using electricity)</vt:lpstr>
      <vt:lpstr>Floc Hopper Requirements</vt:lpstr>
      <vt:lpstr>Previous state-of-the-art… SUPERPULSATOR® Clarifier</vt:lpstr>
      <vt:lpstr>Why is there pulsing flow in a SuperPulsator?</vt:lpstr>
      <vt:lpstr>Sedimentation!</vt:lpstr>
      <vt:lpstr>Horizontal Flow Sedimentation Tank</vt:lpstr>
      <vt:lpstr>Vertical Flow Sedimentation Tank</vt:lpstr>
      <vt:lpstr>Settle Capture Velocity Guidelines</vt:lpstr>
      <vt:lpstr>3 Requirements for Plate Settler Success</vt:lpstr>
      <vt:lpstr>Critical path for capture</vt:lpstr>
      <vt:lpstr>PowerPoint Presentation</vt:lpstr>
      <vt:lpstr>Settle Capture Velocity for Plate (and Tube) Settlers</vt:lpstr>
      <vt:lpstr>Compare Times</vt:lpstr>
      <vt:lpstr>Plate Settler Design (AguaClara approach)</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vt:lpstr>
      <vt:lpstr>Settled Turbidity at  San Nicolas</vt:lpstr>
      <vt:lpstr>Plate Settler Problems: Temperature Gradients</vt:lpstr>
      <vt:lpstr>Design of the Inlet Diffuser</vt:lpstr>
      <vt:lpstr>Diffuser Slot Width</vt:lpstr>
      <vt:lpstr>Is there a Vena Contracta?</vt:lpstr>
      <vt:lpstr>Diffuser Width</vt:lpstr>
      <vt:lpstr>Sed Tank Inlet design Post 2021</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is common in sedimentation tanks </vt:lpstr>
      <vt:lpstr>Floc escape at Agalteca (2009)</vt:lpstr>
      <vt:lpstr>PowerPoint Presentation</vt:lpstr>
      <vt:lpstr>Inlet Manifold Improvements at Tamara</vt:lpstr>
      <vt:lpstr>Diffusers that Eliminate Circulation and Keep the Floc Filter in Suspension</vt:lpstr>
      <vt:lpstr>Moroceli – Fall 2014</vt:lpstr>
      <vt:lpstr>PowerPoint Presentation</vt:lpstr>
      <vt:lpstr>PowerPoint Presentation</vt:lpstr>
      <vt:lpstr>PowerPoint Presentation</vt:lpstr>
      <vt:lpstr>Steps to take an Floc-filter/Sed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Floc-filter/Sed Conclusions</vt:lpstr>
      <vt:lpstr>Floc-filter/Sed Conclusions</vt:lpstr>
      <vt:lpstr>More sedimentation tank failure modes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7446</cp:revision>
  <dcterms:created xsi:type="dcterms:W3CDTF">2004-08-02T19:16:35Z</dcterms:created>
  <dcterms:modified xsi:type="dcterms:W3CDTF">2022-02-21T14:03:02Z</dcterms:modified>
</cp:coreProperties>
</file>